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36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1.jpeg" ContentType="image/jpeg"/>
  <Override PartName="/ppt/media/image11.png" ContentType="image/png"/>
  <Override PartName="/ppt/media/image38.png" ContentType="image/png"/>
  <Override PartName="/ppt/media/image3.png" ContentType="image/png"/>
  <Override PartName="/ppt/media/image37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6.jpeg" ContentType="image/jpeg"/>
  <Override PartName="/ppt/media/image4.png" ContentType="image/png"/>
  <Override PartName="/ppt/media/image12.jpeg" ContentType="image/jpeg"/>
  <Override PartName="/ppt/media/image19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31.png" ContentType="image/png"/>
  <Override PartName="/ppt/media/image17.wmf" ContentType="image/x-wmf"/>
  <Override PartName="/ppt/media/image18.png" ContentType="image/png"/>
  <Override PartName="/ppt/media/image5.png" ContentType="image/png"/>
  <Override PartName="/ppt/media/image20.png" ContentType="image/png"/>
  <Override PartName="/ppt/media/image21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9144000" cy="6858000"/>
  <p:notesSz cx="6858000" cy="9296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BA1F47C1-AF84-4C71-94C4-0CD3F1F6A1BC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Shape 1"/>
          <p:cNvSpPr txBox="1"/>
          <p:nvPr/>
        </p:nvSpPr>
        <p:spPr>
          <a:xfrm>
            <a:off x="3886200" y="8831160"/>
            <a:ext cx="2971440" cy="464760"/>
          </a:xfrm>
          <a:prstGeom prst="rect">
            <a:avLst/>
          </a:prstGeom>
          <a:noFill/>
          <a:ln w="9360">
            <a:noFill/>
          </a:ln>
        </p:spPr>
        <p:txBody>
          <a:bodyPr lIns="92880" rIns="92880" tIns="46440" bIns="46440" anchor="b"/>
          <a:p>
            <a:pPr algn="r">
              <a:lnSpc>
                <a:spcPct val="100000"/>
              </a:lnSpc>
            </a:pPr>
            <a:fld id="{8650CDF4-5E1F-449B-B0F8-E81CE5359F89}" type="slidenum"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&lt;number&gt;</a:t>
            </a:fld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893880" y="4413240"/>
            <a:ext cx="5059080" cy="4187520"/>
          </a:xfrm>
          <a:prstGeom prst="rect">
            <a:avLst/>
          </a:prstGeom>
        </p:spPr>
        <p:txBody>
          <a:bodyPr lIns="92880" rIns="92880" tIns="46440" bIns="46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body"/>
          </p:nvPr>
        </p:nvSpPr>
        <p:spPr>
          <a:xfrm>
            <a:off x="912960" y="4416480"/>
            <a:ext cx="5032080" cy="4182840"/>
          </a:xfrm>
          <a:prstGeom prst="rect">
            <a:avLst/>
          </a:prstGeom>
        </p:spPr>
        <p:txBody>
          <a:bodyPr lIns="92880" rIns="92880" tIns="46440" bIns="46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TextShape 2"/>
          <p:cNvSpPr txBox="1"/>
          <p:nvPr/>
        </p:nvSpPr>
        <p:spPr>
          <a:xfrm>
            <a:off x="3886200" y="8831160"/>
            <a:ext cx="2971440" cy="464760"/>
          </a:xfrm>
          <a:prstGeom prst="rect">
            <a:avLst/>
          </a:prstGeom>
          <a:noFill/>
          <a:ln w="9360">
            <a:noFill/>
          </a:ln>
        </p:spPr>
        <p:txBody>
          <a:bodyPr lIns="92880" rIns="92880" tIns="46440" bIns="46440" anchor="b"/>
          <a:p>
            <a:pPr algn="r">
              <a:lnSpc>
                <a:spcPct val="100000"/>
              </a:lnSpc>
            </a:pPr>
            <a:fld id="{C5BC7D10-669B-40CA-8CCD-79E5929C6629}" type="slidenum"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80880" y="676800"/>
            <a:ext cx="6095520" cy="56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152280" y="1371600"/>
            <a:ext cx="8838720" cy="24710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152280" y="4077720"/>
            <a:ext cx="8838720" cy="24710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380880" y="676800"/>
            <a:ext cx="6095520" cy="56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152280" y="1371600"/>
            <a:ext cx="4313160" cy="24710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81440" y="1371600"/>
            <a:ext cx="4313160" cy="24710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81440" y="4077720"/>
            <a:ext cx="4313160" cy="24710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152280" y="4077720"/>
            <a:ext cx="4313160" cy="24710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380880" y="676800"/>
            <a:ext cx="6095520" cy="56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52280" y="1371600"/>
            <a:ext cx="8838720" cy="51811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152280" y="1371600"/>
            <a:ext cx="8838720" cy="51811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" descr=""/>
          <p:cNvPicPr/>
          <p:nvPr/>
        </p:nvPicPr>
        <p:blipFill>
          <a:blip r:embed="rId2"/>
          <a:stretch/>
        </p:blipFill>
        <p:spPr>
          <a:xfrm>
            <a:off x="1324800" y="1371600"/>
            <a:ext cx="6493680" cy="5181120"/>
          </a:xfrm>
          <a:prstGeom prst="rect">
            <a:avLst/>
          </a:prstGeom>
          <a:ln>
            <a:noFill/>
          </a:ln>
        </p:spPr>
      </p:pic>
      <p:pic>
        <p:nvPicPr>
          <p:cNvPr id="39" name="" descr=""/>
          <p:cNvPicPr/>
          <p:nvPr/>
        </p:nvPicPr>
        <p:blipFill>
          <a:blip r:embed="rId3"/>
          <a:stretch/>
        </p:blipFill>
        <p:spPr>
          <a:xfrm>
            <a:off x="1324800" y="1371600"/>
            <a:ext cx="6493680" cy="51811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80880" y="676800"/>
            <a:ext cx="6095520" cy="56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152280" y="1371600"/>
            <a:ext cx="8838720" cy="5181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80880" y="676800"/>
            <a:ext cx="6095520" cy="56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152280" y="1371600"/>
            <a:ext cx="8838720" cy="51811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80880" y="676800"/>
            <a:ext cx="6095520" cy="56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152280" y="1371600"/>
            <a:ext cx="4313160" cy="51811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81440" y="1371600"/>
            <a:ext cx="4313160" cy="51811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380880" y="676800"/>
            <a:ext cx="6095520" cy="56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380880" y="685800"/>
            <a:ext cx="6095520" cy="2546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380880" y="676800"/>
            <a:ext cx="6095520" cy="56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152280" y="1371600"/>
            <a:ext cx="4313160" cy="24710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152280" y="4077720"/>
            <a:ext cx="4313160" cy="24710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681440" y="1371600"/>
            <a:ext cx="4313160" cy="51811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80880" y="676800"/>
            <a:ext cx="6095520" cy="56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152280" y="1371600"/>
            <a:ext cx="8838720" cy="5181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380880" y="676800"/>
            <a:ext cx="6095520" cy="56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52280" y="1371600"/>
            <a:ext cx="4313160" cy="51811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81440" y="1371600"/>
            <a:ext cx="4313160" cy="24710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681440" y="4077720"/>
            <a:ext cx="4313160" cy="24710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80880" y="676800"/>
            <a:ext cx="6095520" cy="56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152280" y="1371600"/>
            <a:ext cx="4313160" cy="24710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81440" y="1371600"/>
            <a:ext cx="4313160" cy="24710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152280" y="4077720"/>
            <a:ext cx="8838720" cy="24710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380880" y="676800"/>
            <a:ext cx="6095520" cy="56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152280" y="1371600"/>
            <a:ext cx="8838720" cy="24710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152280" y="4077720"/>
            <a:ext cx="8838720" cy="24710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80880" y="676800"/>
            <a:ext cx="6095520" cy="56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52280" y="1371600"/>
            <a:ext cx="4313160" cy="24710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81440" y="1371600"/>
            <a:ext cx="4313160" cy="24710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681440" y="4077720"/>
            <a:ext cx="4313160" cy="24710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152280" y="4077720"/>
            <a:ext cx="4313160" cy="24710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380880" y="676800"/>
            <a:ext cx="6095520" cy="56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152280" y="1371600"/>
            <a:ext cx="8838720" cy="51811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152280" y="1371600"/>
            <a:ext cx="8838720" cy="51811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2"/>
          <a:stretch/>
        </p:blipFill>
        <p:spPr>
          <a:xfrm>
            <a:off x="1324800" y="1371600"/>
            <a:ext cx="6493680" cy="518112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3"/>
          <a:stretch/>
        </p:blipFill>
        <p:spPr>
          <a:xfrm>
            <a:off x="1324800" y="1371600"/>
            <a:ext cx="6493680" cy="51811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380880" y="676800"/>
            <a:ext cx="6095520" cy="56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152280" y="1371600"/>
            <a:ext cx="8838720" cy="5181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380880" y="676800"/>
            <a:ext cx="6095520" cy="56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152280" y="1371600"/>
            <a:ext cx="8838720" cy="51811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380880" y="676800"/>
            <a:ext cx="6095520" cy="56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152280" y="1371600"/>
            <a:ext cx="4313160" cy="51811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81440" y="1371600"/>
            <a:ext cx="4313160" cy="51811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380880" y="676800"/>
            <a:ext cx="6095520" cy="56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80880" y="676800"/>
            <a:ext cx="6095520" cy="56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152280" y="1371600"/>
            <a:ext cx="8838720" cy="51811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380880" y="685800"/>
            <a:ext cx="6095520" cy="2546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380880" y="676800"/>
            <a:ext cx="6095520" cy="56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152280" y="1371600"/>
            <a:ext cx="4313160" cy="24710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152280" y="4077720"/>
            <a:ext cx="4313160" cy="24710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681440" y="1371600"/>
            <a:ext cx="4313160" cy="51811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380880" y="676800"/>
            <a:ext cx="6095520" cy="56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152280" y="1371600"/>
            <a:ext cx="4313160" cy="51811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81440" y="1371600"/>
            <a:ext cx="4313160" cy="24710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681440" y="4077720"/>
            <a:ext cx="4313160" cy="24710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380880" y="676800"/>
            <a:ext cx="6095520" cy="56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152280" y="1371600"/>
            <a:ext cx="4313160" cy="24710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81440" y="1371600"/>
            <a:ext cx="4313160" cy="24710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152280" y="4077720"/>
            <a:ext cx="8838720" cy="24710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380880" y="676800"/>
            <a:ext cx="6095520" cy="56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152280" y="1371600"/>
            <a:ext cx="8838720" cy="24710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152280" y="4077720"/>
            <a:ext cx="8838720" cy="24710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380880" y="676800"/>
            <a:ext cx="6095520" cy="56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152280" y="1371600"/>
            <a:ext cx="4313160" cy="24710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681440" y="1371600"/>
            <a:ext cx="4313160" cy="24710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4681440" y="4077720"/>
            <a:ext cx="4313160" cy="24710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152280" y="4077720"/>
            <a:ext cx="4313160" cy="24710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380880" y="676800"/>
            <a:ext cx="6095520" cy="56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152280" y="1371600"/>
            <a:ext cx="8838720" cy="51811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152280" y="1371600"/>
            <a:ext cx="8838720" cy="51811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2"/>
          <a:stretch/>
        </p:blipFill>
        <p:spPr>
          <a:xfrm>
            <a:off x="1324800" y="1371600"/>
            <a:ext cx="6493680" cy="5181120"/>
          </a:xfrm>
          <a:prstGeom prst="rect">
            <a:avLst/>
          </a:prstGeom>
          <a:ln>
            <a:noFill/>
          </a:ln>
        </p:spPr>
      </p:pic>
      <p:pic>
        <p:nvPicPr>
          <p:cNvPr id="120" name="" descr=""/>
          <p:cNvPicPr/>
          <p:nvPr/>
        </p:nvPicPr>
        <p:blipFill>
          <a:blip r:embed="rId3"/>
          <a:stretch/>
        </p:blipFill>
        <p:spPr>
          <a:xfrm>
            <a:off x="1324800" y="1371600"/>
            <a:ext cx="6493680" cy="51811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80880" y="676800"/>
            <a:ext cx="6095520" cy="56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152280" y="1371600"/>
            <a:ext cx="4313160" cy="51811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81440" y="1371600"/>
            <a:ext cx="4313160" cy="51811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80880" y="676800"/>
            <a:ext cx="6095520" cy="56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380880" y="685800"/>
            <a:ext cx="6095520" cy="2546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380880" y="676800"/>
            <a:ext cx="6095520" cy="56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52280" y="1371600"/>
            <a:ext cx="4313160" cy="24710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152280" y="4077720"/>
            <a:ext cx="4313160" cy="24710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81440" y="1371600"/>
            <a:ext cx="4313160" cy="51811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380880" y="676800"/>
            <a:ext cx="6095520" cy="56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152280" y="1371600"/>
            <a:ext cx="4313160" cy="51811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81440" y="1371600"/>
            <a:ext cx="4313160" cy="24710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81440" y="4077720"/>
            <a:ext cx="4313160" cy="24710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380880" y="676800"/>
            <a:ext cx="6095520" cy="567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52280" y="1371600"/>
            <a:ext cx="4313160" cy="24710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81440" y="1371600"/>
            <a:ext cx="4313160" cy="24710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152280" y="4077720"/>
            <a:ext cx="8838720" cy="24710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jpe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2.jpe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5" descr=""/>
          <p:cNvPicPr/>
          <p:nvPr/>
        </p:nvPicPr>
        <p:blipFill>
          <a:blip r:embed="rId3"/>
          <a:stretch/>
        </p:blipFill>
        <p:spPr>
          <a:xfrm>
            <a:off x="3240" y="0"/>
            <a:ext cx="9137160" cy="6859080"/>
          </a:xfrm>
          <a:prstGeom prst="rect">
            <a:avLst/>
          </a:prstGeom>
          <a:ln>
            <a:noFill/>
          </a:ln>
        </p:spPr>
      </p:pic>
      <p:sp>
        <p:nvSpPr>
          <p:cNvPr id="1" name="CustomShape 1" hidden="1"/>
          <p:cNvSpPr/>
          <p:nvPr/>
        </p:nvSpPr>
        <p:spPr>
          <a:xfrm>
            <a:off x="6474960" y="6611760"/>
            <a:ext cx="244440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i="1" lang="en-US" sz="1000" spc="-1" strike="noStrike">
                <a:solidFill>
                  <a:srgbClr val="59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Web Teknolojileri ve Programlama, 2016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CustomShape 2" hidden="1"/>
          <p:cNvSpPr/>
          <p:nvPr/>
        </p:nvSpPr>
        <p:spPr>
          <a:xfrm>
            <a:off x="28080" y="6611760"/>
            <a:ext cx="309024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i="1" lang="en-US" sz="1000" spc="-1" strike="noStrike">
                <a:solidFill>
                  <a:srgbClr val="59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Ders Sunumu, Yrd. Doç. Dr. Asım Sinan YÜKSEL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 descr=""/>
          <p:cNvPicPr/>
          <p:nvPr/>
        </p:nvPicPr>
        <p:blipFill>
          <a:blip r:embed="rId4"/>
          <a:stretch/>
        </p:blipFill>
        <p:spPr>
          <a:xfrm>
            <a:off x="7848720" y="28440"/>
            <a:ext cx="1218960" cy="1218960"/>
          </a:xfrm>
          <a:prstGeom prst="rect">
            <a:avLst/>
          </a:prstGeom>
          <a:ln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title"/>
          </p:nvPr>
        </p:nvSpPr>
        <p:spPr>
          <a:xfrm>
            <a:off x="685800" y="3046320"/>
            <a:ext cx="7772040" cy="55368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f4342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Click to edit Master title style</a:t>
            </a:r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0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5" descr=""/>
          <p:cNvPicPr/>
          <p:nvPr/>
        </p:nvPicPr>
        <p:blipFill>
          <a:blip r:embed="rId3"/>
          <a:stretch/>
        </p:blipFill>
        <p:spPr>
          <a:xfrm>
            <a:off x="3240" y="0"/>
            <a:ext cx="9137160" cy="6859080"/>
          </a:xfrm>
          <a:prstGeom prst="rect">
            <a:avLst/>
          </a:prstGeom>
          <a:ln>
            <a:noFill/>
          </a:ln>
        </p:spPr>
      </p:pic>
      <p:sp>
        <p:nvSpPr>
          <p:cNvPr id="41" name="CustomShape 1" hidden="1"/>
          <p:cNvSpPr/>
          <p:nvPr/>
        </p:nvSpPr>
        <p:spPr>
          <a:xfrm>
            <a:off x="6474960" y="6611760"/>
            <a:ext cx="244440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i="1" lang="en-US" sz="1000" spc="-1" strike="noStrike">
                <a:solidFill>
                  <a:srgbClr val="59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Web Teknolojileri ve Programlama, 2016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CustomShape 2" hidden="1"/>
          <p:cNvSpPr/>
          <p:nvPr/>
        </p:nvSpPr>
        <p:spPr>
          <a:xfrm>
            <a:off x="28080" y="6611760"/>
            <a:ext cx="309024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i="1" lang="en-US" sz="1000" spc="-1" strike="noStrike">
                <a:solidFill>
                  <a:srgbClr val="59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Ders Sunumu, Yrd. Doç. Dr. Asım Sinan YÜKSEL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" name="Picture 2" descr=""/>
          <p:cNvPicPr/>
          <p:nvPr/>
        </p:nvPicPr>
        <p:blipFill>
          <a:blip r:embed="rId4"/>
          <a:stretch/>
        </p:blipFill>
        <p:spPr>
          <a:xfrm>
            <a:off x="7848720" y="28440"/>
            <a:ext cx="1218960" cy="1218960"/>
          </a:xfrm>
          <a:prstGeom prst="rect">
            <a:avLst/>
          </a:prstGeom>
          <a:ln>
            <a:noFill/>
          </a:ln>
        </p:spPr>
      </p:pic>
      <p:pic>
        <p:nvPicPr>
          <p:cNvPr id="44" name="Picture 12" descr=""/>
          <p:cNvPicPr/>
          <p:nvPr/>
        </p:nvPicPr>
        <p:blipFill>
          <a:blip r:embed="rId5"/>
          <a:srcRect l="0" t="0" r="18504" b="19389"/>
          <a:stretch/>
        </p:blipFill>
        <p:spPr>
          <a:xfrm>
            <a:off x="8048520" y="5774400"/>
            <a:ext cx="1095120" cy="1083240"/>
          </a:xfrm>
          <a:prstGeom prst="rect">
            <a:avLst/>
          </a:prstGeom>
          <a:ln>
            <a:noFill/>
          </a:ln>
        </p:spPr>
      </p:pic>
      <p:sp>
        <p:nvSpPr>
          <p:cNvPr id="45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0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5f5f5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5" descr=""/>
          <p:cNvPicPr/>
          <p:nvPr/>
        </p:nvPicPr>
        <p:blipFill>
          <a:blip r:embed="rId3"/>
          <a:stretch/>
        </p:blipFill>
        <p:spPr>
          <a:xfrm>
            <a:off x="3240" y="0"/>
            <a:ext cx="9137160" cy="6859080"/>
          </a:xfrm>
          <a:prstGeom prst="rect">
            <a:avLst/>
          </a:prstGeom>
          <a:ln>
            <a:noFill/>
          </a:ln>
        </p:spPr>
      </p:pic>
      <p:sp>
        <p:nvSpPr>
          <p:cNvPr id="82" name="CustomShape 1" hidden="1"/>
          <p:cNvSpPr/>
          <p:nvPr/>
        </p:nvSpPr>
        <p:spPr>
          <a:xfrm>
            <a:off x="6474960" y="6611760"/>
            <a:ext cx="244440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i="1" lang="en-US" sz="1000" spc="-1" strike="noStrike">
                <a:solidFill>
                  <a:srgbClr val="59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Web Teknolojileri ve Programlama, 2016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CustomShape 2" hidden="1"/>
          <p:cNvSpPr/>
          <p:nvPr/>
        </p:nvSpPr>
        <p:spPr>
          <a:xfrm>
            <a:off x="28080" y="6611760"/>
            <a:ext cx="3090240" cy="2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i="1" lang="en-US" sz="1000" spc="-1" strike="noStrike">
                <a:solidFill>
                  <a:srgbClr val="59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Ders Sunumu, Yrd. Doç. Dr. Asım Sinan YÜKSEL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4" name="Picture 2" descr=""/>
          <p:cNvPicPr/>
          <p:nvPr/>
        </p:nvPicPr>
        <p:blipFill>
          <a:blip r:embed="rId4"/>
          <a:stretch/>
        </p:blipFill>
        <p:spPr>
          <a:xfrm>
            <a:off x="7848720" y="28440"/>
            <a:ext cx="1218960" cy="1218960"/>
          </a:xfrm>
          <a:prstGeom prst="rect">
            <a:avLst/>
          </a:prstGeom>
          <a:ln>
            <a:noFill/>
          </a:ln>
        </p:spPr>
      </p:pic>
      <p:sp>
        <p:nvSpPr>
          <p:cNvPr id="85" name="PlaceHolder 3"/>
          <p:cNvSpPr>
            <a:spLocks noGrp="1"/>
          </p:cNvSpPr>
          <p:nvPr>
            <p:ph type="title"/>
          </p:nvPr>
        </p:nvSpPr>
        <p:spPr>
          <a:xfrm>
            <a:off x="380880" y="685800"/>
            <a:ext cx="6095520" cy="54900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f204a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Click to edit Master title style</a:t>
            </a:r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152280" y="1371600"/>
            <a:ext cx="8838720" cy="518112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Click to edit the outline text format</a:t>
            </a:r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Second Outline Level</a:t>
            </a:r>
            <a:endParaRPr b="0" lang="en-US" sz="24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Third Outline Level</a:t>
            </a:r>
            <a:endParaRPr b="0" lang="en-US" sz="20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Fourth Outline Level</a:t>
            </a:r>
            <a:endParaRPr b="0" lang="en-US" sz="20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Fifth Outline Level</a:t>
            </a:r>
            <a:endParaRPr b="0" lang="en-US" sz="20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Sixth Outline Level</a:t>
            </a:r>
            <a:endParaRPr b="0" lang="en-US" sz="20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Seventh Outline LevelClick to edit Master text styles</a:t>
            </a:r>
            <a:endParaRPr b="0" lang="en-US" sz="20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7" marL="345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Second level</a:t>
            </a:r>
            <a:endParaRPr b="0" lang="en-US" sz="20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8" marL="3888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Third level</a:t>
            </a:r>
            <a:endParaRPr b="0" lang="en-US" sz="20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9" marL="432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Fourth level</a:t>
            </a:r>
            <a:endParaRPr b="0" lang="en-US" sz="20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9" marL="4320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Fifth level</a:t>
            </a:r>
            <a:endParaRPr b="0" lang="en-US" sz="20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7.wmf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396720" y="6683400"/>
            <a:ext cx="183960" cy="70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7" name="Picture 1" descr=""/>
          <p:cNvPicPr/>
          <p:nvPr/>
        </p:nvPicPr>
        <p:blipFill>
          <a:blip r:embed="rId1"/>
          <a:stretch/>
        </p:blipFill>
        <p:spPr>
          <a:xfrm>
            <a:off x="-42840" y="4680"/>
            <a:ext cx="9262800" cy="6848280"/>
          </a:xfrm>
          <a:prstGeom prst="rect">
            <a:avLst/>
          </a:prstGeom>
          <a:ln>
            <a:noFill/>
          </a:ln>
        </p:spPr>
      </p:pic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866520" y="762120"/>
            <a:ext cx="7238520" cy="461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204a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GET Metotları: MongoDB’den Veri Okuma</a:t>
            </a:r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300240" y="685800"/>
            <a:ext cx="537480" cy="537480"/>
          </a:xfrm>
          <a:prstGeom prst="rect">
            <a:avLst/>
          </a:prstGeom>
          <a:solidFill>
            <a:srgbClr val="ffc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4200" rIns="34200" tIns="34200" bIns="342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03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9" name="İçerik Yer Tutucusu 2" descr=""/>
          <p:cNvPicPr/>
          <p:nvPr/>
        </p:nvPicPr>
        <p:blipFill>
          <a:blip r:embed="rId1"/>
          <a:stretch/>
        </p:blipFill>
        <p:spPr>
          <a:xfrm>
            <a:off x="569160" y="1410480"/>
            <a:ext cx="6080760" cy="4403160"/>
          </a:xfrm>
          <a:prstGeom prst="rect">
            <a:avLst/>
          </a:prstGeom>
          <a:ln>
            <a:noFill/>
          </a:ln>
        </p:spPr>
      </p:pic>
      <p:sp>
        <p:nvSpPr>
          <p:cNvPr id="200" name="CustomShape 3"/>
          <p:cNvSpPr/>
          <p:nvPr/>
        </p:nvSpPr>
        <p:spPr>
          <a:xfrm>
            <a:off x="-152280" y="6029280"/>
            <a:ext cx="708300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Mekan Listeleme POSTMAN GET İsteği Çıktısı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914400" y="773280"/>
            <a:ext cx="7238520" cy="461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204a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POST Metotları: MongoDB’ye Veri Ekleme</a:t>
            </a:r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TextShape 2"/>
          <p:cNvSpPr txBox="1"/>
          <p:nvPr/>
        </p:nvSpPr>
        <p:spPr>
          <a:xfrm>
            <a:off x="152280" y="1371600"/>
            <a:ext cx="8838720" cy="5181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POST metotları veri tabanında doküman ya da alt doküman oluşturmayı sağlarlar.</a:t>
            </a:r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Başarılı işlem sonucunda da kaydedilen doküman JSON formatında geri döndürülür.</a:t>
            </a:r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MekanBul uygulamamızda 2 adet POST metodu kullanılmaktadır.</a:t>
            </a:r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Yeni bir mekan ekleme.</a:t>
            </a:r>
            <a:endParaRPr b="0" lang="en-US" sz="24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Yeni bir yorum ekleme.</a:t>
            </a:r>
            <a:endParaRPr b="0" lang="en-US" sz="24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Doküman oluşturma işlemi 4 adımda gerçekleşir.</a:t>
            </a:r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İlgili model oluşturulur.</a:t>
            </a:r>
            <a:endParaRPr b="0" lang="en-US" sz="24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Model aracılığı ile “create” metodu uygulanır.</a:t>
            </a:r>
            <a:endParaRPr b="0" lang="en-US" sz="24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Veri eklenir.</a:t>
            </a:r>
            <a:endParaRPr b="0" lang="en-US" sz="24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İşlem bittiğinde çalıştırılacak geri çağrım metodu ayarlanır.</a:t>
            </a:r>
            <a:endParaRPr b="0" lang="en-US" sz="24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Kısaca:</a:t>
            </a:r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mekan.create(kaydedilecekVeri, callbackMetodu); </a:t>
            </a:r>
            <a:endParaRPr b="0" lang="en-US" sz="24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376560" y="685800"/>
            <a:ext cx="537480" cy="537480"/>
          </a:xfrm>
          <a:prstGeom prst="rect">
            <a:avLst/>
          </a:prstGeom>
          <a:solidFill>
            <a:srgbClr val="92d05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4200" rIns="34200" tIns="34200" bIns="342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04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Shape 1"/>
          <p:cNvSpPr txBox="1"/>
          <p:nvPr/>
        </p:nvSpPr>
        <p:spPr>
          <a:xfrm>
            <a:off x="914400" y="773280"/>
            <a:ext cx="7238520" cy="461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204a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POST Metotları: MongoDB’ye Veri Ekleme</a:t>
            </a:r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5" name="İçerik Yer Tutucusu 3" descr=""/>
          <p:cNvPicPr/>
          <p:nvPr/>
        </p:nvPicPr>
        <p:blipFill>
          <a:blip r:embed="rId1"/>
          <a:stretch/>
        </p:blipFill>
        <p:spPr>
          <a:xfrm>
            <a:off x="152280" y="1447920"/>
            <a:ext cx="7300080" cy="4571640"/>
          </a:xfrm>
          <a:prstGeom prst="rect">
            <a:avLst/>
          </a:prstGeom>
          <a:ln>
            <a:noFill/>
          </a:ln>
        </p:spPr>
      </p:pic>
      <p:sp>
        <p:nvSpPr>
          <p:cNvPr id="206" name="CustomShape 2"/>
          <p:cNvSpPr/>
          <p:nvPr/>
        </p:nvSpPr>
        <p:spPr>
          <a:xfrm>
            <a:off x="376560" y="685800"/>
            <a:ext cx="537480" cy="537480"/>
          </a:xfrm>
          <a:prstGeom prst="rect">
            <a:avLst/>
          </a:prstGeom>
          <a:solidFill>
            <a:srgbClr val="92d05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4200" rIns="34200" tIns="34200" bIns="342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04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3"/>
          <p:cNvSpPr/>
          <p:nvPr/>
        </p:nvSpPr>
        <p:spPr>
          <a:xfrm>
            <a:off x="564120" y="6094440"/>
            <a:ext cx="647676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Mekan Ekleme Kodu (mekanlar.js)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914400" y="773280"/>
            <a:ext cx="7238520" cy="461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204a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POST Metotları: MongoDB’ye Veri Ekleme</a:t>
            </a:r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9" name="İçerik Yer Tutucusu 3" descr=""/>
          <p:cNvPicPr/>
          <p:nvPr/>
        </p:nvPicPr>
        <p:blipFill>
          <a:blip r:embed="rId1"/>
          <a:stretch/>
        </p:blipFill>
        <p:spPr>
          <a:xfrm>
            <a:off x="77400" y="1005840"/>
            <a:ext cx="6414840" cy="4531320"/>
          </a:xfrm>
          <a:prstGeom prst="rect">
            <a:avLst/>
          </a:prstGeom>
          <a:ln>
            <a:noFill/>
          </a:ln>
        </p:spPr>
      </p:pic>
      <p:sp>
        <p:nvSpPr>
          <p:cNvPr id="210" name="CustomShape 2"/>
          <p:cNvSpPr/>
          <p:nvPr/>
        </p:nvSpPr>
        <p:spPr>
          <a:xfrm>
            <a:off x="376560" y="685800"/>
            <a:ext cx="537480" cy="537480"/>
          </a:xfrm>
          <a:prstGeom prst="rect">
            <a:avLst/>
          </a:prstGeom>
          <a:solidFill>
            <a:srgbClr val="92d05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4200" rIns="34200" tIns="34200" bIns="342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04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3"/>
          <p:cNvSpPr/>
          <p:nvPr/>
        </p:nvSpPr>
        <p:spPr>
          <a:xfrm>
            <a:off x="864360" y="6046200"/>
            <a:ext cx="609552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POSTMAN ile Mekan Ekleme POST İşlemi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914400" y="773280"/>
            <a:ext cx="7238520" cy="461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204a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POST Metotları: MongoDB’ye Veri Ekleme</a:t>
            </a:r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3" name="İçerik Yer Tutucusu 3" descr=""/>
          <p:cNvPicPr/>
          <p:nvPr/>
        </p:nvPicPr>
        <p:blipFill>
          <a:blip r:embed="rId1"/>
          <a:stretch/>
        </p:blipFill>
        <p:spPr>
          <a:xfrm>
            <a:off x="228600" y="1470600"/>
            <a:ext cx="7202160" cy="4586400"/>
          </a:xfrm>
          <a:prstGeom prst="rect">
            <a:avLst/>
          </a:prstGeom>
          <a:ln>
            <a:noFill/>
          </a:ln>
        </p:spPr>
      </p:pic>
      <p:sp>
        <p:nvSpPr>
          <p:cNvPr id="214" name="CustomShape 2"/>
          <p:cNvSpPr/>
          <p:nvPr/>
        </p:nvSpPr>
        <p:spPr>
          <a:xfrm>
            <a:off x="376560" y="685800"/>
            <a:ext cx="537480" cy="537480"/>
          </a:xfrm>
          <a:prstGeom prst="rect">
            <a:avLst/>
          </a:prstGeom>
          <a:solidFill>
            <a:srgbClr val="92d05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4200" rIns="34200" tIns="34200" bIns="342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04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3"/>
          <p:cNvSpPr/>
          <p:nvPr/>
        </p:nvSpPr>
        <p:spPr>
          <a:xfrm>
            <a:off x="376560" y="6046200"/>
            <a:ext cx="658368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POSTMAN ile Mekan Ekleme POST İşlemi Sonucu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914400" y="773280"/>
            <a:ext cx="7238520" cy="461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204a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POST Metotları: MongoDB’ye Veri Ekleme</a:t>
            </a:r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TextShape 2"/>
          <p:cNvSpPr txBox="1"/>
          <p:nvPr/>
        </p:nvSpPr>
        <p:spPr>
          <a:xfrm>
            <a:off x="152280" y="1371600"/>
            <a:ext cx="8838720" cy="5181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Alt doküman ekleme işlemleri de ana doküman işlemleriyle aynıdır.</a:t>
            </a:r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Uygulamaya yorum eklemek için gerekli adımlar:</a:t>
            </a:r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Yorumun ait olduğu mekanın id’si bulunur.</a:t>
            </a:r>
            <a:endParaRPr b="0" lang="en-US" sz="24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Yorumu yapanın adı, yorum metni ve puan parametreleri girilir.</a:t>
            </a:r>
            <a:endParaRPr b="0" lang="en-US" sz="24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Yoruma ait puan hesaplaması yapılır:</a:t>
            </a:r>
            <a:endParaRPr b="0" lang="en-US" sz="24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24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Mekana ait tüm yorumlar toplanıp yorum sayısına bölünerek mekana ait ortalama puan bulunur ve mekan puanı güncellenir.</a:t>
            </a:r>
            <a:endParaRPr b="0" lang="en-US" sz="20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Yeni yorum alt dokümanı eklenir.</a:t>
            </a:r>
            <a:endParaRPr b="0" lang="en-US" sz="24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Yeni yorum alt dokümanı kaydedilir.</a:t>
            </a:r>
            <a:endParaRPr b="0" lang="en-US" sz="24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Kaydedilen yorum cevap olarak döndürülür.</a:t>
            </a:r>
            <a:endParaRPr b="0" lang="en-US" sz="24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3"/>
          <p:cNvSpPr/>
          <p:nvPr/>
        </p:nvSpPr>
        <p:spPr>
          <a:xfrm>
            <a:off x="376560" y="685800"/>
            <a:ext cx="537480" cy="537480"/>
          </a:xfrm>
          <a:prstGeom prst="rect">
            <a:avLst/>
          </a:prstGeom>
          <a:solidFill>
            <a:srgbClr val="92d05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4200" rIns="34200" tIns="34200" bIns="342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04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Shape 1"/>
          <p:cNvSpPr txBox="1"/>
          <p:nvPr/>
        </p:nvSpPr>
        <p:spPr>
          <a:xfrm>
            <a:off x="914400" y="773280"/>
            <a:ext cx="7238520" cy="461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204a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POST Metotları: MongoDB’ye Veri Ekleme</a:t>
            </a:r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0" name="İçerik Yer Tutucusu 3" descr=""/>
          <p:cNvPicPr/>
          <p:nvPr/>
        </p:nvPicPr>
        <p:blipFill>
          <a:blip r:embed="rId1"/>
          <a:stretch/>
        </p:blipFill>
        <p:spPr>
          <a:xfrm>
            <a:off x="411840" y="1600200"/>
            <a:ext cx="7512840" cy="3733560"/>
          </a:xfrm>
          <a:prstGeom prst="rect">
            <a:avLst/>
          </a:prstGeom>
          <a:ln>
            <a:noFill/>
          </a:ln>
        </p:spPr>
      </p:pic>
      <p:sp>
        <p:nvSpPr>
          <p:cNvPr id="221" name="CustomShape 2"/>
          <p:cNvSpPr/>
          <p:nvPr/>
        </p:nvSpPr>
        <p:spPr>
          <a:xfrm>
            <a:off x="376560" y="685800"/>
            <a:ext cx="537480" cy="537480"/>
          </a:xfrm>
          <a:prstGeom prst="rect">
            <a:avLst/>
          </a:prstGeom>
          <a:solidFill>
            <a:srgbClr val="92d05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4200" rIns="34200" tIns="34200" bIns="342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04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3"/>
          <p:cNvSpPr/>
          <p:nvPr/>
        </p:nvSpPr>
        <p:spPr>
          <a:xfrm>
            <a:off x="1463400" y="5680440"/>
            <a:ext cx="540972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Son Puanı Hesaplayan Metot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914400" y="773280"/>
            <a:ext cx="7238520" cy="461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204a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POST Metotları: MongoDB’ye Veri Ekleme</a:t>
            </a:r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4" name="İçerik Yer Tutucusu 3" descr=""/>
          <p:cNvPicPr/>
          <p:nvPr/>
        </p:nvPicPr>
        <p:blipFill>
          <a:blip r:embed="rId1"/>
          <a:stretch/>
        </p:blipFill>
        <p:spPr>
          <a:xfrm>
            <a:off x="386280" y="1676520"/>
            <a:ext cx="7596360" cy="3428640"/>
          </a:xfrm>
          <a:prstGeom prst="rect">
            <a:avLst/>
          </a:prstGeom>
          <a:ln>
            <a:noFill/>
          </a:ln>
        </p:spPr>
      </p:pic>
      <p:sp>
        <p:nvSpPr>
          <p:cNvPr id="225" name="CustomShape 2"/>
          <p:cNvSpPr/>
          <p:nvPr/>
        </p:nvSpPr>
        <p:spPr>
          <a:xfrm>
            <a:off x="376560" y="685800"/>
            <a:ext cx="537480" cy="537480"/>
          </a:xfrm>
          <a:prstGeom prst="rect">
            <a:avLst/>
          </a:prstGeom>
          <a:solidFill>
            <a:srgbClr val="92d05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4200" rIns="34200" tIns="34200" bIns="342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04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1523880" y="5342760"/>
            <a:ext cx="540972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Ortalama Puanı Güncelleyen Metot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Shape 1"/>
          <p:cNvSpPr txBox="1"/>
          <p:nvPr/>
        </p:nvSpPr>
        <p:spPr>
          <a:xfrm>
            <a:off x="914400" y="773280"/>
            <a:ext cx="7238520" cy="461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204a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POST Metotları: MongoDB’ye Veri Ekleme</a:t>
            </a:r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8" name="İçerik Yer Tutucusu 3" descr=""/>
          <p:cNvPicPr/>
          <p:nvPr/>
        </p:nvPicPr>
        <p:blipFill>
          <a:blip r:embed="rId1"/>
          <a:stretch/>
        </p:blipFill>
        <p:spPr>
          <a:xfrm>
            <a:off x="376560" y="1586880"/>
            <a:ext cx="7158600" cy="4109040"/>
          </a:xfrm>
          <a:prstGeom prst="rect">
            <a:avLst/>
          </a:prstGeom>
          <a:ln>
            <a:noFill/>
          </a:ln>
        </p:spPr>
      </p:pic>
      <p:sp>
        <p:nvSpPr>
          <p:cNvPr id="229" name="CustomShape 2"/>
          <p:cNvSpPr/>
          <p:nvPr/>
        </p:nvSpPr>
        <p:spPr>
          <a:xfrm>
            <a:off x="376560" y="685800"/>
            <a:ext cx="537480" cy="537480"/>
          </a:xfrm>
          <a:prstGeom prst="rect">
            <a:avLst/>
          </a:prstGeom>
          <a:solidFill>
            <a:srgbClr val="92d05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4200" rIns="34200" tIns="34200" bIns="342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04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1143000" y="6048360"/>
            <a:ext cx="540972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Yorum Oluşturma Metodu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extShape 1"/>
          <p:cNvSpPr txBox="1"/>
          <p:nvPr/>
        </p:nvSpPr>
        <p:spPr>
          <a:xfrm>
            <a:off x="914400" y="773280"/>
            <a:ext cx="7238520" cy="461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204a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POST Metotları: MongoDB’ye Veri Ekleme</a:t>
            </a:r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2" name="İçerik Yer Tutucusu 3" descr=""/>
          <p:cNvPicPr/>
          <p:nvPr/>
        </p:nvPicPr>
        <p:blipFill>
          <a:blip r:embed="rId1"/>
          <a:stretch/>
        </p:blipFill>
        <p:spPr>
          <a:xfrm>
            <a:off x="390960" y="1623600"/>
            <a:ext cx="7106760" cy="3950280"/>
          </a:xfrm>
          <a:prstGeom prst="rect">
            <a:avLst/>
          </a:prstGeom>
          <a:ln>
            <a:noFill/>
          </a:ln>
        </p:spPr>
      </p:pic>
      <p:sp>
        <p:nvSpPr>
          <p:cNvPr id="233" name="CustomShape 2"/>
          <p:cNvSpPr/>
          <p:nvPr/>
        </p:nvSpPr>
        <p:spPr>
          <a:xfrm>
            <a:off x="376560" y="685800"/>
            <a:ext cx="537480" cy="537480"/>
          </a:xfrm>
          <a:prstGeom prst="rect">
            <a:avLst/>
          </a:prstGeom>
          <a:solidFill>
            <a:srgbClr val="92d05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4200" rIns="34200" tIns="34200" bIns="342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04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3"/>
          <p:cNvSpPr/>
          <p:nvPr/>
        </p:nvSpPr>
        <p:spPr>
          <a:xfrm>
            <a:off x="1239480" y="5758560"/>
            <a:ext cx="540972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Yorum Ekleme Metodu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2661480" y="1684080"/>
            <a:ext cx="537480" cy="537480"/>
          </a:xfrm>
          <a:prstGeom prst="rect">
            <a:avLst/>
          </a:prstGeom>
          <a:solidFill>
            <a:srgbClr val="ffc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4200" rIns="34200" tIns="34200" bIns="342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03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2677320" y="3701880"/>
            <a:ext cx="537480" cy="537480"/>
          </a:xfrm>
          <a:prstGeom prst="rect">
            <a:avLst/>
          </a:prstGeom>
          <a:solidFill>
            <a:srgbClr val="ff684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4200" rIns="34200" tIns="34200" bIns="342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05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3"/>
          <p:cNvSpPr/>
          <p:nvPr/>
        </p:nvSpPr>
        <p:spPr>
          <a:xfrm>
            <a:off x="5915880" y="1684080"/>
            <a:ext cx="537480" cy="550440"/>
          </a:xfrm>
          <a:prstGeom prst="rect">
            <a:avLst/>
          </a:prstGeom>
          <a:solidFill>
            <a:srgbClr val="92d05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4200" rIns="34200" tIns="34200" bIns="342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04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4"/>
          <p:cNvSpPr/>
          <p:nvPr/>
        </p:nvSpPr>
        <p:spPr>
          <a:xfrm>
            <a:off x="4516200" y="4989960"/>
            <a:ext cx="206640" cy="154440"/>
          </a:xfrm>
          <a:custGeom>
            <a:avLst/>
            <a:gdLst/>
            <a:ahLst/>
            <a:rect l="l" t="t" r="r" b="b"/>
            <a:pathLst>
              <a:path w="699" h="520">
                <a:moveTo>
                  <a:pt x="0" y="2"/>
                </a:moveTo>
                <a:lnTo>
                  <a:pt x="0" y="520"/>
                </a:lnTo>
                <a:lnTo>
                  <a:pt x="691" y="520"/>
                </a:lnTo>
                <a:lnTo>
                  <a:pt x="694" y="516"/>
                </a:lnTo>
                <a:lnTo>
                  <a:pt x="699" y="492"/>
                </a:lnTo>
                <a:lnTo>
                  <a:pt x="696" y="466"/>
                </a:lnTo>
                <a:lnTo>
                  <a:pt x="684" y="433"/>
                </a:lnTo>
                <a:lnTo>
                  <a:pt x="657" y="394"/>
                </a:lnTo>
                <a:lnTo>
                  <a:pt x="612" y="353"/>
                </a:lnTo>
                <a:lnTo>
                  <a:pt x="543" y="306"/>
                </a:lnTo>
                <a:lnTo>
                  <a:pt x="497" y="282"/>
                </a:lnTo>
                <a:lnTo>
                  <a:pt x="237" y="152"/>
                </a:lnTo>
                <a:lnTo>
                  <a:pt x="230" y="0"/>
                </a:lnTo>
                <a:lnTo>
                  <a:pt x="0" y="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5"/>
          <p:cNvSpPr/>
          <p:nvPr/>
        </p:nvSpPr>
        <p:spPr>
          <a:xfrm>
            <a:off x="4200480" y="4989960"/>
            <a:ext cx="208080" cy="154440"/>
          </a:xfrm>
          <a:custGeom>
            <a:avLst/>
            <a:gdLst/>
            <a:ahLst/>
            <a:rect l="l" t="t" r="r" b="b"/>
            <a:pathLst>
              <a:path w="699" h="520">
                <a:moveTo>
                  <a:pt x="699" y="2"/>
                </a:moveTo>
                <a:lnTo>
                  <a:pt x="699" y="520"/>
                </a:lnTo>
                <a:lnTo>
                  <a:pt x="8" y="520"/>
                </a:lnTo>
                <a:lnTo>
                  <a:pt x="5" y="516"/>
                </a:lnTo>
                <a:lnTo>
                  <a:pt x="0" y="492"/>
                </a:lnTo>
                <a:lnTo>
                  <a:pt x="3" y="466"/>
                </a:lnTo>
                <a:lnTo>
                  <a:pt x="14" y="433"/>
                </a:lnTo>
                <a:lnTo>
                  <a:pt x="42" y="394"/>
                </a:lnTo>
                <a:lnTo>
                  <a:pt x="87" y="353"/>
                </a:lnTo>
                <a:lnTo>
                  <a:pt x="156" y="306"/>
                </a:lnTo>
                <a:lnTo>
                  <a:pt x="202" y="282"/>
                </a:lnTo>
                <a:lnTo>
                  <a:pt x="462" y="152"/>
                </a:lnTo>
                <a:lnTo>
                  <a:pt x="469" y="0"/>
                </a:lnTo>
                <a:lnTo>
                  <a:pt x="699" y="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6"/>
          <p:cNvSpPr/>
          <p:nvPr/>
        </p:nvSpPr>
        <p:spPr>
          <a:xfrm>
            <a:off x="4259880" y="3517200"/>
            <a:ext cx="406800" cy="1511640"/>
          </a:xfrm>
          <a:custGeom>
            <a:avLst/>
            <a:gdLst/>
            <a:ahLst/>
            <a:rect l="l" t="t" r="r" b="b"/>
            <a:pathLst>
              <a:path w="1368" h="5080">
                <a:moveTo>
                  <a:pt x="0" y="0"/>
                </a:moveTo>
                <a:lnTo>
                  <a:pt x="148" y="5080"/>
                </a:lnTo>
                <a:lnTo>
                  <a:pt x="569" y="5080"/>
                </a:lnTo>
                <a:lnTo>
                  <a:pt x="697" y="919"/>
                </a:lnTo>
                <a:lnTo>
                  <a:pt x="763" y="5080"/>
                </a:lnTo>
                <a:lnTo>
                  <a:pt x="1184" y="5080"/>
                </a:lnTo>
                <a:lnTo>
                  <a:pt x="1368" y="0"/>
                </a:lnTo>
                <a:lnTo>
                  <a:pt x="0" y="0"/>
                </a:lnTo>
                <a:close/>
              </a:path>
            </a:pathLst>
          </a:custGeom>
          <a:solidFill>
            <a:srgbClr val="29325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7"/>
          <p:cNvSpPr/>
          <p:nvPr/>
        </p:nvSpPr>
        <p:spPr>
          <a:xfrm>
            <a:off x="5245920" y="3021840"/>
            <a:ext cx="720" cy="105480"/>
          </a:xfrm>
          <a:custGeom>
            <a:avLst/>
            <a:gdLst/>
            <a:ahLst/>
            <a:rect l="l" t="t" r="r" b="b"/>
            <a:pathLst>
              <a:path w="4" h="358">
                <a:moveTo>
                  <a:pt x="0" y="358"/>
                </a:moveTo>
                <a:lnTo>
                  <a:pt x="0" y="4"/>
                </a:lnTo>
                <a:lnTo>
                  <a:pt x="4" y="0"/>
                </a:lnTo>
                <a:lnTo>
                  <a:pt x="4" y="354"/>
                </a:lnTo>
                <a:lnTo>
                  <a:pt x="3" y="357"/>
                </a:lnTo>
                <a:lnTo>
                  <a:pt x="0" y="358"/>
                </a:lnTo>
                <a:close/>
              </a:path>
            </a:pathLst>
          </a:custGeom>
          <a:solidFill>
            <a:srgbClr val="5c6d6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8"/>
          <p:cNvSpPr/>
          <p:nvPr/>
        </p:nvSpPr>
        <p:spPr>
          <a:xfrm>
            <a:off x="4258800" y="3459960"/>
            <a:ext cx="410400" cy="56880"/>
          </a:xfrm>
          <a:custGeom>
            <a:avLst/>
            <a:gdLst/>
            <a:ahLst/>
            <a:rect l="l" t="t" r="r" b="b"/>
            <a:pathLst>
              <a:path w="1380" h="196">
                <a:moveTo>
                  <a:pt x="1380" y="0"/>
                </a:moveTo>
                <a:lnTo>
                  <a:pt x="0" y="0"/>
                </a:lnTo>
                <a:lnTo>
                  <a:pt x="5" y="196"/>
                </a:lnTo>
                <a:lnTo>
                  <a:pt x="1373" y="196"/>
                </a:lnTo>
                <a:lnTo>
                  <a:pt x="138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9"/>
          <p:cNvSpPr/>
          <p:nvPr/>
        </p:nvSpPr>
        <p:spPr>
          <a:xfrm>
            <a:off x="4199400" y="2711160"/>
            <a:ext cx="206640" cy="1050840"/>
          </a:xfrm>
          <a:custGeom>
            <a:avLst/>
            <a:gdLst/>
            <a:ahLst/>
            <a:rect l="l" t="t" r="r" b="b"/>
            <a:pathLst>
              <a:path w="696" h="3534">
                <a:moveTo>
                  <a:pt x="0" y="375"/>
                </a:moveTo>
                <a:lnTo>
                  <a:pt x="92" y="3513"/>
                </a:lnTo>
                <a:lnTo>
                  <a:pt x="626" y="3534"/>
                </a:lnTo>
                <a:lnTo>
                  <a:pt x="642" y="636"/>
                </a:lnTo>
                <a:lnTo>
                  <a:pt x="696" y="0"/>
                </a:lnTo>
                <a:lnTo>
                  <a:pt x="0" y="375"/>
                </a:lnTo>
                <a:close/>
              </a:path>
            </a:pathLst>
          </a:custGeom>
          <a:solidFill>
            <a:srgbClr val="111b4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10"/>
          <p:cNvSpPr/>
          <p:nvPr/>
        </p:nvSpPr>
        <p:spPr>
          <a:xfrm>
            <a:off x="4387320" y="2702880"/>
            <a:ext cx="167400" cy="754560"/>
          </a:xfrm>
          <a:custGeom>
            <a:avLst/>
            <a:gdLst/>
            <a:ahLst/>
            <a:rect l="l" t="t" r="r" b="b"/>
            <a:pathLst>
              <a:path w="565" h="2536">
                <a:moveTo>
                  <a:pt x="262" y="0"/>
                </a:moveTo>
                <a:lnTo>
                  <a:pt x="94" y="41"/>
                </a:lnTo>
                <a:lnTo>
                  <a:pt x="0" y="162"/>
                </a:lnTo>
                <a:lnTo>
                  <a:pt x="0" y="2536"/>
                </a:lnTo>
                <a:lnTo>
                  <a:pt x="565" y="2536"/>
                </a:lnTo>
                <a:lnTo>
                  <a:pt x="558" y="162"/>
                </a:lnTo>
                <a:lnTo>
                  <a:pt x="437" y="35"/>
                </a:lnTo>
                <a:lnTo>
                  <a:pt x="262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11"/>
          <p:cNvSpPr/>
          <p:nvPr/>
        </p:nvSpPr>
        <p:spPr>
          <a:xfrm>
            <a:off x="4432680" y="2723040"/>
            <a:ext cx="68760" cy="90000"/>
          </a:xfrm>
          <a:custGeom>
            <a:avLst/>
            <a:gdLst/>
            <a:ahLst/>
            <a:rect l="l" t="t" r="r" b="b"/>
            <a:pathLst>
              <a:path w="232" h="305">
                <a:moveTo>
                  <a:pt x="111" y="0"/>
                </a:moveTo>
                <a:lnTo>
                  <a:pt x="0" y="171"/>
                </a:lnTo>
                <a:lnTo>
                  <a:pt x="71" y="305"/>
                </a:lnTo>
                <a:lnTo>
                  <a:pt x="155" y="305"/>
                </a:lnTo>
                <a:lnTo>
                  <a:pt x="232" y="171"/>
                </a:lnTo>
                <a:lnTo>
                  <a:pt x="111" y="0"/>
                </a:lnTo>
                <a:close/>
              </a:path>
            </a:pathLst>
          </a:custGeom>
          <a:solidFill>
            <a:srgbClr val="fe5a1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12"/>
          <p:cNvSpPr/>
          <p:nvPr/>
        </p:nvSpPr>
        <p:spPr>
          <a:xfrm>
            <a:off x="4398120" y="2680200"/>
            <a:ext cx="147240" cy="112680"/>
          </a:xfrm>
          <a:custGeom>
            <a:avLst/>
            <a:gdLst/>
            <a:ahLst/>
            <a:rect l="l" t="t" r="r" b="b"/>
            <a:pathLst>
              <a:path w="499" h="380">
                <a:moveTo>
                  <a:pt x="85" y="0"/>
                </a:moveTo>
                <a:lnTo>
                  <a:pt x="387" y="0"/>
                </a:lnTo>
                <a:lnTo>
                  <a:pt x="499" y="203"/>
                </a:lnTo>
                <a:lnTo>
                  <a:pt x="345" y="373"/>
                </a:lnTo>
                <a:lnTo>
                  <a:pt x="232" y="190"/>
                </a:lnTo>
                <a:lnTo>
                  <a:pt x="113" y="380"/>
                </a:lnTo>
                <a:lnTo>
                  <a:pt x="0" y="218"/>
                </a:lnTo>
                <a:lnTo>
                  <a:pt x="85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13"/>
          <p:cNvSpPr/>
          <p:nvPr/>
        </p:nvSpPr>
        <p:spPr>
          <a:xfrm>
            <a:off x="4436280" y="2619360"/>
            <a:ext cx="64080" cy="103320"/>
          </a:xfrm>
          <a:custGeom>
            <a:avLst/>
            <a:gdLst/>
            <a:ahLst/>
            <a:rect l="l" t="t" r="r" b="b"/>
            <a:pathLst>
              <a:path w="217" h="346">
                <a:moveTo>
                  <a:pt x="0" y="28"/>
                </a:moveTo>
                <a:lnTo>
                  <a:pt x="0" y="259"/>
                </a:lnTo>
                <a:lnTo>
                  <a:pt x="101" y="346"/>
                </a:lnTo>
                <a:lnTo>
                  <a:pt x="217" y="259"/>
                </a:lnTo>
                <a:lnTo>
                  <a:pt x="217" y="0"/>
                </a:lnTo>
                <a:lnTo>
                  <a:pt x="189" y="8"/>
                </a:lnTo>
                <a:lnTo>
                  <a:pt x="67" y="34"/>
                </a:lnTo>
                <a:lnTo>
                  <a:pt x="20" y="37"/>
                </a:lnTo>
                <a:lnTo>
                  <a:pt x="1" y="34"/>
                </a:lnTo>
                <a:lnTo>
                  <a:pt x="0" y="28"/>
                </a:lnTo>
                <a:close/>
              </a:path>
            </a:pathLst>
          </a:custGeom>
          <a:solidFill>
            <a:srgbClr val="d9aa9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14"/>
          <p:cNvSpPr/>
          <p:nvPr/>
        </p:nvSpPr>
        <p:spPr>
          <a:xfrm>
            <a:off x="4432680" y="2794680"/>
            <a:ext cx="62640" cy="609120"/>
          </a:xfrm>
          <a:custGeom>
            <a:avLst/>
            <a:gdLst/>
            <a:ahLst/>
            <a:rect l="l" t="t" r="r" b="b"/>
            <a:pathLst>
              <a:path w="211" h="2045">
                <a:moveTo>
                  <a:pt x="84" y="0"/>
                </a:moveTo>
                <a:lnTo>
                  <a:pt x="0" y="1926"/>
                </a:lnTo>
                <a:lnTo>
                  <a:pt x="98" y="2045"/>
                </a:lnTo>
                <a:lnTo>
                  <a:pt x="211" y="1920"/>
                </a:lnTo>
                <a:lnTo>
                  <a:pt x="147" y="0"/>
                </a:lnTo>
                <a:lnTo>
                  <a:pt x="84" y="0"/>
                </a:lnTo>
                <a:close/>
              </a:path>
            </a:pathLst>
          </a:custGeom>
          <a:solidFill>
            <a:srgbClr val="fe5a1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15"/>
          <p:cNvSpPr/>
          <p:nvPr/>
        </p:nvSpPr>
        <p:spPr>
          <a:xfrm>
            <a:off x="4536360" y="2717280"/>
            <a:ext cx="204480" cy="1048680"/>
          </a:xfrm>
          <a:custGeom>
            <a:avLst/>
            <a:gdLst/>
            <a:ahLst/>
            <a:rect l="l" t="t" r="r" b="b"/>
            <a:pathLst>
              <a:path w="689" h="3524">
                <a:moveTo>
                  <a:pt x="689" y="348"/>
                </a:moveTo>
                <a:lnTo>
                  <a:pt x="0" y="0"/>
                </a:lnTo>
                <a:lnTo>
                  <a:pt x="55" y="621"/>
                </a:lnTo>
                <a:lnTo>
                  <a:pt x="0" y="3524"/>
                </a:lnTo>
                <a:lnTo>
                  <a:pt x="634" y="3480"/>
                </a:lnTo>
                <a:lnTo>
                  <a:pt x="689" y="348"/>
                </a:lnTo>
                <a:close/>
              </a:path>
            </a:pathLst>
          </a:custGeom>
          <a:solidFill>
            <a:srgbClr val="111b4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16"/>
          <p:cNvSpPr/>
          <p:nvPr/>
        </p:nvSpPr>
        <p:spPr>
          <a:xfrm>
            <a:off x="4306320" y="2711160"/>
            <a:ext cx="99720" cy="804600"/>
          </a:xfrm>
          <a:custGeom>
            <a:avLst/>
            <a:gdLst/>
            <a:ahLst/>
            <a:rect l="l" t="t" r="r" b="b"/>
            <a:pathLst>
              <a:path w="334" h="2704">
                <a:moveTo>
                  <a:pt x="334" y="0"/>
                </a:moveTo>
                <a:lnTo>
                  <a:pt x="248" y="56"/>
                </a:lnTo>
                <a:lnTo>
                  <a:pt x="107" y="255"/>
                </a:lnTo>
                <a:lnTo>
                  <a:pt x="140" y="462"/>
                </a:lnTo>
                <a:lnTo>
                  <a:pt x="3" y="524"/>
                </a:lnTo>
                <a:lnTo>
                  <a:pt x="1" y="535"/>
                </a:lnTo>
                <a:lnTo>
                  <a:pt x="0" y="537"/>
                </a:lnTo>
                <a:lnTo>
                  <a:pt x="267" y="2704"/>
                </a:lnTo>
                <a:lnTo>
                  <a:pt x="280" y="636"/>
                </a:lnTo>
                <a:lnTo>
                  <a:pt x="334" y="0"/>
                </a:lnTo>
                <a:close/>
              </a:path>
            </a:pathLst>
          </a:custGeom>
          <a:solidFill>
            <a:srgbClr val="41486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17"/>
          <p:cNvSpPr/>
          <p:nvPr/>
        </p:nvSpPr>
        <p:spPr>
          <a:xfrm>
            <a:off x="4531680" y="2710080"/>
            <a:ext cx="100800" cy="808200"/>
          </a:xfrm>
          <a:custGeom>
            <a:avLst/>
            <a:gdLst/>
            <a:ahLst/>
            <a:rect l="l" t="t" r="r" b="b"/>
            <a:pathLst>
              <a:path w="340" h="2716">
                <a:moveTo>
                  <a:pt x="0" y="0"/>
                </a:moveTo>
                <a:lnTo>
                  <a:pt x="92" y="59"/>
                </a:lnTo>
                <a:lnTo>
                  <a:pt x="232" y="258"/>
                </a:lnTo>
                <a:lnTo>
                  <a:pt x="200" y="465"/>
                </a:lnTo>
                <a:lnTo>
                  <a:pt x="336" y="527"/>
                </a:lnTo>
                <a:lnTo>
                  <a:pt x="340" y="538"/>
                </a:lnTo>
                <a:lnTo>
                  <a:pt x="340" y="540"/>
                </a:lnTo>
                <a:lnTo>
                  <a:pt x="16" y="2716"/>
                </a:lnTo>
                <a:lnTo>
                  <a:pt x="61" y="639"/>
                </a:lnTo>
                <a:lnTo>
                  <a:pt x="0" y="0"/>
                </a:lnTo>
                <a:close/>
              </a:path>
            </a:pathLst>
          </a:custGeom>
          <a:solidFill>
            <a:srgbClr val="41486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18"/>
          <p:cNvSpPr/>
          <p:nvPr/>
        </p:nvSpPr>
        <p:spPr>
          <a:xfrm>
            <a:off x="4435200" y="3457800"/>
            <a:ext cx="69840" cy="5688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19"/>
          <p:cNvSpPr/>
          <p:nvPr/>
        </p:nvSpPr>
        <p:spPr>
          <a:xfrm>
            <a:off x="4120920" y="3518280"/>
            <a:ext cx="120960" cy="182880"/>
          </a:xfrm>
          <a:custGeom>
            <a:avLst/>
            <a:gdLst/>
            <a:ahLst/>
            <a:rect l="l" t="t" r="r" b="b"/>
            <a:pathLst>
              <a:path w="410" h="616">
                <a:moveTo>
                  <a:pt x="129" y="0"/>
                </a:moveTo>
                <a:lnTo>
                  <a:pt x="180" y="33"/>
                </a:lnTo>
                <a:lnTo>
                  <a:pt x="256" y="91"/>
                </a:lnTo>
                <a:lnTo>
                  <a:pt x="303" y="136"/>
                </a:lnTo>
                <a:lnTo>
                  <a:pt x="343" y="184"/>
                </a:lnTo>
                <a:lnTo>
                  <a:pt x="377" y="237"/>
                </a:lnTo>
                <a:lnTo>
                  <a:pt x="400" y="295"/>
                </a:lnTo>
                <a:lnTo>
                  <a:pt x="410" y="357"/>
                </a:lnTo>
                <a:lnTo>
                  <a:pt x="410" y="389"/>
                </a:lnTo>
                <a:lnTo>
                  <a:pt x="407" y="441"/>
                </a:lnTo>
                <a:lnTo>
                  <a:pt x="392" y="498"/>
                </a:lnTo>
                <a:lnTo>
                  <a:pt x="378" y="528"/>
                </a:lnTo>
                <a:lnTo>
                  <a:pt x="357" y="551"/>
                </a:lnTo>
                <a:lnTo>
                  <a:pt x="330" y="569"/>
                </a:lnTo>
                <a:lnTo>
                  <a:pt x="277" y="591"/>
                </a:lnTo>
                <a:lnTo>
                  <a:pt x="226" y="606"/>
                </a:lnTo>
                <a:lnTo>
                  <a:pt x="207" y="609"/>
                </a:lnTo>
                <a:lnTo>
                  <a:pt x="154" y="616"/>
                </a:lnTo>
                <a:lnTo>
                  <a:pt x="99" y="613"/>
                </a:lnTo>
                <a:lnTo>
                  <a:pt x="64" y="600"/>
                </a:lnTo>
                <a:lnTo>
                  <a:pt x="46" y="585"/>
                </a:lnTo>
                <a:lnTo>
                  <a:pt x="40" y="576"/>
                </a:lnTo>
                <a:lnTo>
                  <a:pt x="31" y="559"/>
                </a:lnTo>
                <a:lnTo>
                  <a:pt x="25" y="533"/>
                </a:lnTo>
                <a:lnTo>
                  <a:pt x="29" y="516"/>
                </a:lnTo>
                <a:lnTo>
                  <a:pt x="41" y="504"/>
                </a:lnTo>
                <a:lnTo>
                  <a:pt x="92" y="492"/>
                </a:lnTo>
                <a:lnTo>
                  <a:pt x="129" y="486"/>
                </a:lnTo>
                <a:lnTo>
                  <a:pt x="145" y="480"/>
                </a:lnTo>
                <a:lnTo>
                  <a:pt x="173" y="453"/>
                </a:lnTo>
                <a:lnTo>
                  <a:pt x="188" y="415"/>
                </a:lnTo>
                <a:lnTo>
                  <a:pt x="182" y="384"/>
                </a:lnTo>
                <a:lnTo>
                  <a:pt x="171" y="366"/>
                </a:lnTo>
                <a:lnTo>
                  <a:pt x="162" y="357"/>
                </a:lnTo>
                <a:lnTo>
                  <a:pt x="141" y="339"/>
                </a:lnTo>
                <a:lnTo>
                  <a:pt x="111" y="307"/>
                </a:lnTo>
                <a:lnTo>
                  <a:pt x="86" y="267"/>
                </a:lnTo>
                <a:lnTo>
                  <a:pt x="68" y="213"/>
                </a:lnTo>
                <a:lnTo>
                  <a:pt x="35" y="144"/>
                </a:lnTo>
                <a:lnTo>
                  <a:pt x="0" y="98"/>
                </a:lnTo>
                <a:lnTo>
                  <a:pt x="24" y="82"/>
                </a:lnTo>
                <a:lnTo>
                  <a:pt x="68" y="43"/>
                </a:lnTo>
                <a:lnTo>
                  <a:pt x="86" y="20"/>
                </a:lnTo>
                <a:lnTo>
                  <a:pt x="95" y="31"/>
                </a:lnTo>
                <a:lnTo>
                  <a:pt x="108" y="34"/>
                </a:lnTo>
                <a:lnTo>
                  <a:pt x="120" y="18"/>
                </a:lnTo>
                <a:lnTo>
                  <a:pt x="129" y="0"/>
                </a:lnTo>
                <a:close/>
              </a:path>
            </a:pathLst>
          </a:custGeom>
          <a:solidFill>
            <a:srgbClr val="e0bba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20"/>
          <p:cNvSpPr/>
          <p:nvPr/>
        </p:nvSpPr>
        <p:spPr>
          <a:xfrm>
            <a:off x="4081320" y="3482640"/>
            <a:ext cx="77040" cy="86400"/>
          </a:xfrm>
          <a:custGeom>
            <a:avLst/>
            <a:gdLst/>
            <a:ahLst/>
            <a:rect l="l" t="t" r="r" b="b"/>
            <a:pathLst>
              <a:path w="259" h="293">
                <a:moveTo>
                  <a:pt x="1" y="207"/>
                </a:moveTo>
                <a:lnTo>
                  <a:pt x="68" y="251"/>
                </a:lnTo>
                <a:lnTo>
                  <a:pt x="140" y="293"/>
                </a:lnTo>
                <a:lnTo>
                  <a:pt x="202" y="186"/>
                </a:lnTo>
                <a:lnTo>
                  <a:pt x="259" y="79"/>
                </a:lnTo>
                <a:lnTo>
                  <a:pt x="225" y="57"/>
                </a:lnTo>
                <a:lnTo>
                  <a:pt x="175" y="22"/>
                </a:lnTo>
                <a:lnTo>
                  <a:pt x="138" y="5"/>
                </a:lnTo>
                <a:lnTo>
                  <a:pt x="119" y="0"/>
                </a:lnTo>
                <a:lnTo>
                  <a:pt x="88" y="46"/>
                </a:lnTo>
                <a:lnTo>
                  <a:pt x="36" y="122"/>
                </a:lnTo>
                <a:lnTo>
                  <a:pt x="9" y="172"/>
                </a:lnTo>
                <a:lnTo>
                  <a:pt x="0" y="198"/>
                </a:lnTo>
                <a:lnTo>
                  <a:pt x="0" y="183"/>
                </a:lnTo>
                <a:lnTo>
                  <a:pt x="1" y="163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21"/>
          <p:cNvSpPr/>
          <p:nvPr/>
        </p:nvSpPr>
        <p:spPr>
          <a:xfrm>
            <a:off x="3911040" y="2822040"/>
            <a:ext cx="296280" cy="747360"/>
          </a:xfrm>
          <a:custGeom>
            <a:avLst/>
            <a:gdLst/>
            <a:ahLst/>
            <a:rect l="l" t="t" r="r" b="b"/>
            <a:pathLst>
              <a:path w="995" h="2511">
                <a:moveTo>
                  <a:pt x="968" y="0"/>
                </a:moveTo>
                <a:lnTo>
                  <a:pt x="938" y="21"/>
                </a:lnTo>
                <a:lnTo>
                  <a:pt x="749" y="172"/>
                </a:lnTo>
                <a:lnTo>
                  <a:pt x="582" y="324"/>
                </a:lnTo>
                <a:lnTo>
                  <a:pt x="448" y="463"/>
                </a:lnTo>
                <a:lnTo>
                  <a:pt x="359" y="564"/>
                </a:lnTo>
                <a:lnTo>
                  <a:pt x="275" y="671"/>
                </a:lnTo>
                <a:lnTo>
                  <a:pt x="197" y="784"/>
                </a:lnTo>
                <a:lnTo>
                  <a:pt x="128" y="902"/>
                </a:lnTo>
                <a:lnTo>
                  <a:pt x="71" y="1023"/>
                </a:lnTo>
                <a:lnTo>
                  <a:pt x="30" y="1146"/>
                </a:lnTo>
                <a:lnTo>
                  <a:pt x="5" y="1272"/>
                </a:lnTo>
                <a:lnTo>
                  <a:pt x="1" y="1334"/>
                </a:lnTo>
                <a:lnTo>
                  <a:pt x="0" y="1396"/>
                </a:lnTo>
                <a:lnTo>
                  <a:pt x="10" y="1518"/>
                </a:lnTo>
                <a:lnTo>
                  <a:pt x="32" y="1634"/>
                </a:lnTo>
                <a:lnTo>
                  <a:pt x="65" y="1747"/>
                </a:lnTo>
                <a:lnTo>
                  <a:pt x="106" y="1854"/>
                </a:lnTo>
                <a:lnTo>
                  <a:pt x="154" y="1953"/>
                </a:lnTo>
                <a:lnTo>
                  <a:pt x="233" y="2092"/>
                </a:lnTo>
                <a:lnTo>
                  <a:pt x="347" y="2250"/>
                </a:lnTo>
                <a:lnTo>
                  <a:pt x="453" y="2375"/>
                </a:lnTo>
                <a:lnTo>
                  <a:pt x="575" y="2495"/>
                </a:lnTo>
                <a:lnTo>
                  <a:pt x="595" y="2511"/>
                </a:lnTo>
                <a:lnTo>
                  <a:pt x="768" y="2241"/>
                </a:lnTo>
                <a:lnTo>
                  <a:pt x="750" y="2228"/>
                </a:lnTo>
                <a:lnTo>
                  <a:pt x="640" y="2134"/>
                </a:lnTo>
                <a:lnTo>
                  <a:pt x="545" y="2036"/>
                </a:lnTo>
                <a:lnTo>
                  <a:pt x="451" y="1913"/>
                </a:lnTo>
                <a:lnTo>
                  <a:pt x="389" y="1804"/>
                </a:lnTo>
                <a:lnTo>
                  <a:pt x="354" y="1727"/>
                </a:lnTo>
                <a:lnTo>
                  <a:pt x="328" y="1644"/>
                </a:lnTo>
                <a:lnTo>
                  <a:pt x="311" y="1557"/>
                </a:lnTo>
                <a:lnTo>
                  <a:pt x="306" y="1466"/>
                </a:lnTo>
                <a:lnTo>
                  <a:pt x="315" y="1371"/>
                </a:lnTo>
                <a:lnTo>
                  <a:pt x="325" y="1323"/>
                </a:lnTo>
                <a:lnTo>
                  <a:pt x="338" y="1275"/>
                </a:lnTo>
                <a:lnTo>
                  <a:pt x="372" y="1186"/>
                </a:lnTo>
                <a:lnTo>
                  <a:pt x="412" y="1103"/>
                </a:lnTo>
                <a:lnTo>
                  <a:pt x="459" y="1029"/>
                </a:lnTo>
                <a:lnTo>
                  <a:pt x="510" y="962"/>
                </a:lnTo>
                <a:lnTo>
                  <a:pt x="566" y="901"/>
                </a:lnTo>
                <a:lnTo>
                  <a:pt x="652" y="821"/>
                </a:lnTo>
                <a:lnTo>
                  <a:pt x="764" y="738"/>
                </a:lnTo>
                <a:lnTo>
                  <a:pt x="867" y="678"/>
                </a:lnTo>
                <a:lnTo>
                  <a:pt x="978" y="626"/>
                </a:lnTo>
                <a:lnTo>
                  <a:pt x="995" y="621"/>
                </a:lnTo>
                <a:lnTo>
                  <a:pt x="968" y="0"/>
                </a:lnTo>
                <a:close/>
              </a:path>
            </a:pathLst>
          </a:custGeom>
          <a:solidFill>
            <a:srgbClr val="111b4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22"/>
          <p:cNvSpPr/>
          <p:nvPr/>
        </p:nvSpPr>
        <p:spPr>
          <a:xfrm>
            <a:off x="5266080" y="2810160"/>
            <a:ext cx="132840" cy="135360"/>
          </a:xfrm>
          <a:custGeom>
            <a:avLst/>
            <a:gdLst/>
            <a:ahLst/>
            <a:rect l="l" t="t" r="r" b="b"/>
            <a:pathLst>
              <a:path w="451" h="457">
                <a:moveTo>
                  <a:pt x="93" y="255"/>
                </a:moveTo>
                <a:lnTo>
                  <a:pt x="48" y="304"/>
                </a:lnTo>
                <a:lnTo>
                  <a:pt x="0" y="356"/>
                </a:lnTo>
                <a:lnTo>
                  <a:pt x="27" y="379"/>
                </a:lnTo>
                <a:lnTo>
                  <a:pt x="81" y="434"/>
                </a:lnTo>
                <a:lnTo>
                  <a:pt x="107" y="457"/>
                </a:lnTo>
                <a:lnTo>
                  <a:pt x="146" y="423"/>
                </a:lnTo>
                <a:lnTo>
                  <a:pt x="207" y="373"/>
                </a:lnTo>
                <a:lnTo>
                  <a:pt x="240" y="360"/>
                </a:lnTo>
                <a:lnTo>
                  <a:pt x="262" y="356"/>
                </a:lnTo>
                <a:lnTo>
                  <a:pt x="273" y="357"/>
                </a:lnTo>
                <a:lnTo>
                  <a:pt x="281" y="360"/>
                </a:lnTo>
                <a:lnTo>
                  <a:pt x="307" y="356"/>
                </a:lnTo>
                <a:lnTo>
                  <a:pt x="347" y="339"/>
                </a:lnTo>
                <a:lnTo>
                  <a:pt x="407" y="304"/>
                </a:lnTo>
                <a:lnTo>
                  <a:pt x="444" y="277"/>
                </a:lnTo>
                <a:lnTo>
                  <a:pt x="451" y="245"/>
                </a:lnTo>
                <a:lnTo>
                  <a:pt x="448" y="169"/>
                </a:lnTo>
                <a:lnTo>
                  <a:pt x="433" y="92"/>
                </a:lnTo>
                <a:lnTo>
                  <a:pt x="411" y="28"/>
                </a:lnTo>
                <a:lnTo>
                  <a:pt x="399" y="9"/>
                </a:lnTo>
                <a:lnTo>
                  <a:pt x="395" y="3"/>
                </a:lnTo>
                <a:lnTo>
                  <a:pt x="377" y="0"/>
                </a:lnTo>
                <a:lnTo>
                  <a:pt x="335" y="5"/>
                </a:lnTo>
                <a:lnTo>
                  <a:pt x="271" y="28"/>
                </a:lnTo>
                <a:lnTo>
                  <a:pt x="218" y="55"/>
                </a:lnTo>
                <a:lnTo>
                  <a:pt x="207" y="68"/>
                </a:lnTo>
                <a:lnTo>
                  <a:pt x="93" y="255"/>
                </a:lnTo>
                <a:close/>
              </a:path>
            </a:pathLst>
          </a:custGeom>
          <a:solidFill>
            <a:srgbClr val="d9aa9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23"/>
          <p:cNvSpPr/>
          <p:nvPr/>
        </p:nvSpPr>
        <p:spPr>
          <a:xfrm>
            <a:off x="5281560" y="2802960"/>
            <a:ext cx="84240" cy="104400"/>
          </a:xfrm>
          <a:custGeom>
            <a:avLst/>
            <a:gdLst/>
            <a:ahLst/>
            <a:rect l="l" t="t" r="r" b="b"/>
            <a:pathLst>
              <a:path w="286" h="350">
                <a:moveTo>
                  <a:pt x="0" y="350"/>
                </a:moveTo>
                <a:lnTo>
                  <a:pt x="7" y="325"/>
                </a:lnTo>
                <a:lnTo>
                  <a:pt x="18" y="272"/>
                </a:lnTo>
                <a:lnTo>
                  <a:pt x="27" y="186"/>
                </a:lnTo>
                <a:lnTo>
                  <a:pt x="35" y="134"/>
                </a:lnTo>
                <a:lnTo>
                  <a:pt x="42" y="86"/>
                </a:lnTo>
                <a:lnTo>
                  <a:pt x="54" y="63"/>
                </a:lnTo>
                <a:lnTo>
                  <a:pt x="76" y="55"/>
                </a:lnTo>
                <a:lnTo>
                  <a:pt x="96" y="49"/>
                </a:lnTo>
                <a:lnTo>
                  <a:pt x="119" y="44"/>
                </a:lnTo>
                <a:lnTo>
                  <a:pt x="171" y="40"/>
                </a:lnTo>
                <a:lnTo>
                  <a:pt x="193" y="35"/>
                </a:lnTo>
                <a:lnTo>
                  <a:pt x="269" y="3"/>
                </a:lnTo>
                <a:lnTo>
                  <a:pt x="283" y="0"/>
                </a:lnTo>
                <a:lnTo>
                  <a:pt x="286" y="5"/>
                </a:lnTo>
                <a:lnTo>
                  <a:pt x="285" y="19"/>
                </a:lnTo>
                <a:lnTo>
                  <a:pt x="274" y="41"/>
                </a:lnTo>
                <a:lnTo>
                  <a:pt x="250" y="68"/>
                </a:lnTo>
                <a:lnTo>
                  <a:pt x="223" y="85"/>
                </a:lnTo>
                <a:lnTo>
                  <a:pt x="213" y="86"/>
                </a:lnTo>
                <a:lnTo>
                  <a:pt x="202" y="92"/>
                </a:lnTo>
                <a:lnTo>
                  <a:pt x="159" y="112"/>
                </a:lnTo>
                <a:lnTo>
                  <a:pt x="137" y="132"/>
                </a:lnTo>
                <a:lnTo>
                  <a:pt x="133" y="143"/>
                </a:lnTo>
                <a:lnTo>
                  <a:pt x="134" y="185"/>
                </a:lnTo>
                <a:lnTo>
                  <a:pt x="143" y="226"/>
                </a:lnTo>
                <a:lnTo>
                  <a:pt x="143" y="246"/>
                </a:lnTo>
                <a:lnTo>
                  <a:pt x="132" y="277"/>
                </a:lnTo>
                <a:lnTo>
                  <a:pt x="98" y="309"/>
                </a:lnTo>
                <a:lnTo>
                  <a:pt x="71" y="326"/>
                </a:lnTo>
                <a:lnTo>
                  <a:pt x="0" y="350"/>
                </a:lnTo>
                <a:close/>
              </a:path>
            </a:pathLst>
          </a:custGeom>
          <a:solidFill>
            <a:srgbClr val="e0bba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24"/>
          <p:cNvSpPr/>
          <p:nvPr/>
        </p:nvSpPr>
        <p:spPr>
          <a:xfrm>
            <a:off x="5329080" y="2475360"/>
            <a:ext cx="461520" cy="376920"/>
          </a:xfrm>
          <a:custGeom>
            <a:avLst/>
            <a:gdLst/>
            <a:ahLst/>
            <a:rect l="l" t="t" r="r" b="b"/>
            <a:pathLst>
              <a:path w="1549" h="1269">
                <a:moveTo>
                  <a:pt x="41" y="1269"/>
                </a:moveTo>
                <a:lnTo>
                  <a:pt x="0" y="1218"/>
                </a:lnTo>
                <a:lnTo>
                  <a:pt x="1529" y="0"/>
                </a:lnTo>
                <a:lnTo>
                  <a:pt x="1549" y="26"/>
                </a:lnTo>
                <a:lnTo>
                  <a:pt x="41" y="12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25"/>
          <p:cNvSpPr/>
          <p:nvPr/>
        </p:nvSpPr>
        <p:spPr>
          <a:xfrm>
            <a:off x="5356800" y="2810160"/>
            <a:ext cx="42480" cy="99720"/>
          </a:xfrm>
          <a:custGeom>
            <a:avLst/>
            <a:gdLst/>
            <a:ahLst/>
            <a:rect l="l" t="t" r="r" b="b"/>
            <a:pathLst>
              <a:path w="144" h="334">
                <a:moveTo>
                  <a:pt x="92" y="9"/>
                </a:moveTo>
                <a:lnTo>
                  <a:pt x="87" y="2"/>
                </a:lnTo>
                <a:lnTo>
                  <a:pt x="61" y="0"/>
                </a:lnTo>
                <a:lnTo>
                  <a:pt x="44" y="2"/>
                </a:lnTo>
                <a:lnTo>
                  <a:pt x="28" y="15"/>
                </a:lnTo>
                <a:lnTo>
                  <a:pt x="9" y="46"/>
                </a:lnTo>
                <a:lnTo>
                  <a:pt x="1" y="81"/>
                </a:lnTo>
                <a:lnTo>
                  <a:pt x="0" y="121"/>
                </a:lnTo>
                <a:lnTo>
                  <a:pt x="8" y="185"/>
                </a:lnTo>
                <a:lnTo>
                  <a:pt x="22" y="268"/>
                </a:lnTo>
                <a:lnTo>
                  <a:pt x="25" y="305"/>
                </a:lnTo>
                <a:lnTo>
                  <a:pt x="26" y="317"/>
                </a:lnTo>
                <a:lnTo>
                  <a:pt x="40" y="330"/>
                </a:lnTo>
                <a:lnTo>
                  <a:pt x="51" y="334"/>
                </a:lnTo>
                <a:lnTo>
                  <a:pt x="88" y="312"/>
                </a:lnTo>
                <a:lnTo>
                  <a:pt x="137" y="277"/>
                </a:lnTo>
                <a:lnTo>
                  <a:pt x="144" y="245"/>
                </a:lnTo>
                <a:lnTo>
                  <a:pt x="141" y="169"/>
                </a:lnTo>
                <a:lnTo>
                  <a:pt x="126" y="92"/>
                </a:lnTo>
                <a:lnTo>
                  <a:pt x="104" y="28"/>
                </a:lnTo>
                <a:lnTo>
                  <a:pt x="92" y="9"/>
                </a:lnTo>
                <a:close/>
              </a:path>
            </a:pathLst>
          </a:custGeom>
          <a:solidFill>
            <a:srgbClr val="ddb39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26"/>
          <p:cNvSpPr/>
          <p:nvPr/>
        </p:nvSpPr>
        <p:spPr>
          <a:xfrm>
            <a:off x="5245920" y="2880360"/>
            <a:ext cx="83160" cy="91440"/>
          </a:xfrm>
          <a:custGeom>
            <a:avLst/>
            <a:gdLst/>
            <a:ahLst/>
            <a:rect l="l" t="t" r="r" b="b"/>
            <a:pathLst>
              <a:path w="281" h="308">
                <a:moveTo>
                  <a:pt x="0" y="146"/>
                </a:moveTo>
                <a:lnTo>
                  <a:pt x="135" y="0"/>
                </a:lnTo>
                <a:lnTo>
                  <a:pt x="281" y="157"/>
                </a:lnTo>
                <a:lnTo>
                  <a:pt x="135" y="308"/>
                </a:lnTo>
                <a:lnTo>
                  <a:pt x="0" y="146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27"/>
          <p:cNvSpPr/>
          <p:nvPr/>
        </p:nvSpPr>
        <p:spPr>
          <a:xfrm>
            <a:off x="4737600" y="2820600"/>
            <a:ext cx="574560" cy="337680"/>
          </a:xfrm>
          <a:custGeom>
            <a:avLst/>
            <a:gdLst/>
            <a:ahLst/>
            <a:rect l="l" t="t" r="r" b="b"/>
            <a:pathLst>
              <a:path w="1933" h="1138">
                <a:moveTo>
                  <a:pt x="11" y="0"/>
                </a:moveTo>
                <a:lnTo>
                  <a:pt x="24" y="16"/>
                </a:lnTo>
                <a:lnTo>
                  <a:pt x="122" y="129"/>
                </a:lnTo>
                <a:lnTo>
                  <a:pt x="223" y="233"/>
                </a:lnTo>
                <a:lnTo>
                  <a:pt x="348" y="350"/>
                </a:lnTo>
                <a:lnTo>
                  <a:pt x="493" y="469"/>
                </a:lnTo>
                <a:lnTo>
                  <a:pt x="655" y="579"/>
                </a:lnTo>
                <a:lnTo>
                  <a:pt x="785" y="648"/>
                </a:lnTo>
                <a:lnTo>
                  <a:pt x="873" y="687"/>
                </a:lnTo>
                <a:lnTo>
                  <a:pt x="918" y="702"/>
                </a:lnTo>
                <a:lnTo>
                  <a:pt x="949" y="711"/>
                </a:lnTo>
                <a:lnTo>
                  <a:pt x="1014" y="716"/>
                </a:lnTo>
                <a:lnTo>
                  <a:pt x="1081" y="710"/>
                </a:lnTo>
                <a:lnTo>
                  <a:pt x="1151" y="690"/>
                </a:lnTo>
                <a:lnTo>
                  <a:pt x="1221" y="662"/>
                </a:lnTo>
                <a:lnTo>
                  <a:pt x="1293" y="627"/>
                </a:lnTo>
                <a:lnTo>
                  <a:pt x="1396" y="563"/>
                </a:lnTo>
                <a:lnTo>
                  <a:pt x="1523" y="469"/>
                </a:lnTo>
                <a:lnTo>
                  <a:pt x="1631" y="375"/>
                </a:lnTo>
                <a:lnTo>
                  <a:pt x="1744" y="267"/>
                </a:lnTo>
                <a:lnTo>
                  <a:pt x="1761" y="248"/>
                </a:lnTo>
                <a:lnTo>
                  <a:pt x="1933" y="443"/>
                </a:lnTo>
                <a:lnTo>
                  <a:pt x="1915" y="466"/>
                </a:lnTo>
                <a:lnTo>
                  <a:pt x="1785" y="611"/>
                </a:lnTo>
                <a:lnTo>
                  <a:pt x="1657" y="738"/>
                </a:lnTo>
                <a:lnTo>
                  <a:pt x="1504" y="872"/>
                </a:lnTo>
                <a:lnTo>
                  <a:pt x="1376" y="965"/>
                </a:lnTo>
                <a:lnTo>
                  <a:pt x="1286" y="1021"/>
                </a:lnTo>
                <a:lnTo>
                  <a:pt x="1195" y="1068"/>
                </a:lnTo>
                <a:lnTo>
                  <a:pt x="1103" y="1104"/>
                </a:lnTo>
                <a:lnTo>
                  <a:pt x="1011" y="1129"/>
                </a:lnTo>
                <a:lnTo>
                  <a:pt x="919" y="1138"/>
                </a:lnTo>
                <a:lnTo>
                  <a:pt x="875" y="1135"/>
                </a:lnTo>
                <a:lnTo>
                  <a:pt x="830" y="1130"/>
                </a:lnTo>
                <a:lnTo>
                  <a:pt x="743" y="1113"/>
                </a:lnTo>
                <a:lnTo>
                  <a:pt x="659" y="1087"/>
                </a:lnTo>
                <a:lnTo>
                  <a:pt x="577" y="1055"/>
                </a:lnTo>
                <a:lnTo>
                  <a:pt x="461" y="998"/>
                </a:lnTo>
                <a:lnTo>
                  <a:pt x="321" y="911"/>
                </a:lnTo>
                <a:lnTo>
                  <a:pt x="201" y="819"/>
                </a:lnTo>
                <a:lnTo>
                  <a:pt x="105" y="736"/>
                </a:lnTo>
                <a:lnTo>
                  <a:pt x="12" y="641"/>
                </a:lnTo>
                <a:lnTo>
                  <a:pt x="0" y="627"/>
                </a:lnTo>
                <a:lnTo>
                  <a:pt x="11" y="0"/>
                </a:lnTo>
                <a:close/>
              </a:path>
            </a:pathLst>
          </a:custGeom>
          <a:solidFill>
            <a:srgbClr val="111b4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28"/>
          <p:cNvSpPr/>
          <p:nvPr/>
        </p:nvSpPr>
        <p:spPr>
          <a:xfrm>
            <a:off x="4284000" y="2165760"/>
            <a:ext cx="367560" cy="492480"/>
          </a:xfrm>
          <a:custGeom>
            <a:avLst/>
            <a:gdLst/>
            <a:ahLst/>
            <a:rect l="l" t="t" r="r" b="b"/>
            <a:pathLst>
              <a:path w="1238" h="1657">
                <a:moveTo>
                  <a:pt x="1228" y="706"/>
                </a:moveTo>
                <a:lnTo>
                  <a:pt x="1222" y="695"/>
                </a:lnTo>
                <a:lnTo>
                  <a:pt x="1208" y="673"/>
                </a:lnTo>
                <a:lnTo>
                  <a:pt x="1191" y="657"/>
                </a:lnTo>
                <a:lnTo>
                  <a:pt x="1171" y="652"/>
                </a:lnTo>
                <a:lnTo>
                  <a:pt x="1160" y="656"/>
                </a:lnTo>
                <a:lnTo>
                  <a:pt x="1160" y="646"/>
                </a:lnTo>
                <a:lnTo>
                  <a:pt x="1160" y="634"/>
                </a:lnTo>
                <a:lnTo>
                  <a:pt x="1159" y="551"/>
                </a:lnTo>
                <a:lnTo>
                  <a:pt x="1137" y="404"/>
                </a:lnTo>
                <a:lnTo>
                  <a:pt x="1108" y="312"/>
                </a:lnTo>
                <a:lnTo>
                  <a:pt x="1084" y="258"/>
                </a:lnTo>
                <a:lnTo>
                  <a:pt x="1055" y="209"/>
                </a:lnTo>
                <a:lnTo>
                  <a:pt x="1021" y="166"/>
                </a:lnTo>
                <a:lnTo>
                  <a:pt x="967" y="110"/>
                </a:lnTo>
                <a:lnTo>
                  <a:pt x="881" y="55"/>
                </a:lnTo>
                <a:lnTo>
                  <a:pt x="787" y="20"/>
                </a:lnTo>
                <a:lnTo>
                  <a:pt x="682" y="3"/>
                </a:lnTo>
                <a:lnTo>
                  <a:pt x="627" y="0"/>
                </a:lnTo>
                <a:lnTo>
                  <a:pt x="573" y="3"/>
                </a:lnTo>
                <a:lnTo>
                  <a:pt x="468" y="20"/>
                </a:lnTo>
                <a:lnTo>
                  <a:pt x="373" y="55"/>
                </a:lnTo>
                <a:lnTo>
                  <a:pt x="288" y="110"/>
                </a:lnTo>
                <a:lnTo>
                  <a:pt x="233" y="166"/>
                </a:lnTo>
                <a:lnTo>
                  <a:pt x="200" y="209"/>
                </a:lnTo>
                <a:lnTo>
                  <a:pt x="171" y="258"/>
                </a:lnTo>
                <a:lnTo>
                  <a:pt x="147" y="312"/>
                </a:lnTo>
                <a:lnTo>
                  <a:pt x="118" y="404"/>
                </a:lnTo>
                <a:lnTo>
                  <a:pt x="96" y="551"/>
                </a:lnTo>
                <a:lnTo>
                  <a:pt x="95" y="634"/>
                </a:lnTo>
                <a:lnTo>
                  <a:pt x="95" y="652"/>
                </a:lnTo>
                <a:lnTo>
                  <a:pt x="95" y="670"/>
                </a:lnTo>
                <a:lnTo>
                  <a:pt x="82" y="657"/>
                </a:lnTo>
                <a:lnTo>
                  <a:pt x="57" y="653"/>
                </a:lnTo>
                <a:lnTo>
                  <a:pt x="34" y="666"/>
                </a:lnTo>
                <a:lnTo>
                  <a:pt x="16" y="692"/>
                </a:lnTo>
                <a:lnTo>
                  <a:pt x="10" y="706"/>
                </a:lnTo>
                <a:lnTo>
                  <a:pt x="4" y="727"/>
                </a:lnTo>
                <a:lnTo>
                  <a:pt x="0" y="770"/>
                </a:lnTo>
                <a:lnTo>
                  <a:pt x="8" y="835"/>
                </a:lnTo>
                <a:lnTo>
                  <a:pt x="18" y="876"/>
                </a:lnTo>
                <a:lnTo>
                  <a:pt x="27" y="906"/>
                </a:lnTo>
                <a:lnTo>
                  <a:pt x="51" y="949"/>
                </a:lnTo>
                <a:lnTo>
                  <a:pt x="74" y="972"/>
                </a:lnTo>
                <a:lnTo>
                  <a:pt x="87" y="979"/>
                </a:lnTo>
                <a:lnTo>
                  <a:pt x="99" y="983"/>
                </a:lnTo>
                <a:lnTo>
                  <a:pt x="125" y="985"/>
                </a:lnTo>
                <a:lnTo>
                  <a:pt x="135" y="983"/>
                </a:lnTo>
                <a:lnTo>
                  <a:pt x="152" y="1049"/>
                </a:lnTo>
                <a:lnTo>
                  <a:pt x="192" y="1177"/>
                </a:lnTo>
                <a:lnTo>
                  <a:pt x="240" y="1296"/>
                </a:lnTo>
                <a:lnTo>
                  <a:pt x="297" y="1404"/>
                </a:lnTo>
                <a:lnTo>
                  <a:pt x="360" y="1497"/>
                </a:lnTo>
                <a:lnTo>
                  <a:pt x="432" y="1572"/>
                </a:lnTo>
                <a:lnTo>
                  <a:pt x="507" y="1625"/>
                </a:lnTo>
                <a:lnTo>
                  <a:pt x="567" y="1649"/>
                </a:lnTo>
                <a:lnTo>
                  <a:pt x="607" y="1657"/>
                </a:lnTo>
                <a:lnTo>
                  <a:pt x="627" y="1657"/>
                </a:lnTo>
                <a:lnTo>
                  <a:pt x="648" y="1657"/>
                </a:lnTo>
                <a:lnTo>
                  <a:pt x="688" y="1649"/>
                </a:lnTo>
                <a:lnTo>
                  <a:pt x="748" y="1627"/>
                </a:lnTo>
                <a:lnTo>
                  <a:pt x="823" y="1572"/>
                </a:lnTo>
                <a:lnTo>
                  <a:pt x="893" y="1498"/>
                </a:lnTo>
                <a:lnTo>
                  <a:pt x="957" y="1405"/>
                </a:lnTo>
                <a:lnTo>
                  <a:pt x="1014" y="1297"/>
                </a:lnTo>
                <a:lnTo>
                  <a:pt x="1063" y="1178"/>
                </a:lnTo>
                <a:lnTo>
                  <a:pt x="1103" y="1051"/>
                </a:lnTo>
                <a:lnTo>
                  <a:pt x="1119" y="985"/>
                </a:lnTo>
                <a:lnTo>
                  <a:pt x="1136" y="984"/>
                </a:lnTo>
                <a:lnTo>
                  <a:pt x="1150" y="979"/>
                </a:lnTo>
                <a:lnTo>
                  <a:pt x="1164" y="972"/>
                </a:lnTo>
                <a:lnTo>
                  <a:pt x="1186" y="949"/>
                </a:lnTo>
                <a:lnTo>
                  <a:pt x="1209" y="906"/>
                </a:lnTo>
                <a:lnTo>
                  <a:pt x="1218" y="876"/>
                </a:lnTo>
                <a:lnTo>
                  <a:pt x="1230" y="835"/>
                </a:lnTo>
                <a:lnTo>
                  <a:pt x="1238" y="770"/>
                </a:lnTo>
                <a:lnTo>
                  <a:pt x="1233" y="727"/>
                </a:lnTo>
                <a:lnTo>
                  <a:pt x="1228" y="706"/>
                </a:lnTo>
                <a:close/>
              </a:path>
            </a:pathLst>
          </a:custGeom>
          <a:solidFill>
            <a:srgbClr val="e0bba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29"/>
          <p:cNvSpPr/>
          <p:nvPr/>
        </p:nvSpPr>
        <p:spPr>
          <a:xfrm>
            <a:off x="4375440" y="2118240"/>
            <a:ext cx="279360" cy="272160"/>
          </a:xfrm>
          <a:custGeom>
            <a:avLst/>
            <a:gdLst/>
            <a:ahLst/>
            <a:rect l="l" t="t" r="r" b="b"/>
            <a:pathLst>
              <a:path w="940" h="915">
                <a:moveTo>
                  <a:pt x="69" y="411"/>
                </a:moveTo>
                <a:lnTo>
                  <a:pt x="78" y="435"/>
                </a:lnTo>
                <a:lnTo>
                  <a:pt x="107" y="473"/>
                </a:lnTo>
                <a:lnTo>
                  <a:pt x="149" y="497"/>
                </a:lnTo>
                <a:lnTo>
                  <a:pt x="200" y="512"/>
                </a:lnTo>
                <a:lnTo>
                  <a:pt x="288" y="519"/>
                </a:lnTo>
                <a:lnTo>
                  <a:pt x="420" y="518"/>
                </a:lnTo>
                <a:lnTo>
                  <a:pt x="524" y="521"/>
                </a:lnTo>
                <a:lnTo>
                  <a:pt x="590" y="530"/>
                </a:lnTo>
                <a:lnTo>
                  <a:pt x="652" y="548"/>
                </a:lnTo>
                <a:lnTo>
                  <a:pt x="709" y="576"/>
                </a:lnTo>
                <a:lnTo>
                  <a:pt x="758" y="618"/>
                </a:lnTo>
                <a:lnTo>
                  <a:pt x="798" y="678"/>
                </a:lnTo>
                <a:lnTo>
                  <a:pt x="827" y="755"/>
                </a:lnTo>
                <a:lnTo>
                  <a:pt x="844" y="855"/>
                </a:lnTo>
                <a:lnTo>
                  <a:pt x="845" y="915"/>
                </a:lnTo>
                <a:lnTo>
                  <a:pt x="862" y="885"/>
                </a:lnTo>
                <a:lnTo>
                  <a:pt x="892" y="824"/>
                </a:lnTo>
                <a:lnTo>
                  <a:pt x="914" y="763"/>
                </a:lnTo>
                <a:lnTo>
                  <a:pt x="929" y="700"/>
                </a:lnTo>
                <a:lnTo>
                  <a:pt x="937" y="637"/>
                </a:lnTo>
                <a:lnTo>
                  <a:pt x="940" y="575"/>
                </a:lnTo>
                <a:lnTo>
                  <a:pt x="936" y="514"/>
                </a:lnTo>
                <a:lnTo>
                  <a:pt x="925" y="453"/>
                </a:lnTo>
                <a:lnTo>
                  <a:pt x="907" y="394"/>
                </a:lnTo>
                <a:lnTo>
                  <a:pt x="884" y="337"/>
                </a:lnTo>
                <a:lnTo>
                  <a:pt x="855" y="281"/>
                </a:lnTo>
                <a:lnTo>
                  <a:pt x="819" y="228"/>
                </a:lnTo>
                <a:lnTo>
                  <a:pt x="778" y="177"/>
                </a:lnTo>
                <a:lnTo>
                  <a:pt x="730" y="131"/>
                </a:lnTo>
                <a:lnTo>
                  <a:pt x="676" y="88"/>
                </a:lnTo>
                <a:lnTo>
                  <a:pt x="616" y="48"/>
                </a:lnTo>
                <a:lnTo>
                  <a:pt x="584" y="29"/>
                </a:lnTo>
                <a:lnTo>
                  <a:pt x="566" y="22"/>
                </a:lnTo>
                <a:lnTo>
                  <a:pt x="511" y="10"/>
                </a:lnTo>
                <a:lnTo>
                  <a:pt x="399" y="0"/>
                </a:lnTo>
                <a:lnTo>
                  <a:pt x="271" y="2"/>
                </a:lnTo>
                <a:lnTo>
                  <a:pt x="188" y="13"/>
                </a:lnTo>
                <a:lnTo>
                  <a:pt x="114" y="28"/>
                </a:lnTo>
                <a:lnTo>
                  <a:pt x="57" y="51"/>
                </a:lnTo>
                <a:lnTo>
                  <a:pt x="37" y="66"/>
                </a:lnTo>
                <a:lnTo>
                  <a:pt x="21" y="83"/>
                </a:lnTo>
                <a:lnTo>
                  <a:pt x="4" y="129"/>
                </a:lnTo>
                <a:lnTo>
                  <a:pt x="0" y="185"/>
                </a:lnTo>
                <a:lnTo>
                  <a:pt x="8" y="245"/>
                </a:lnTo>
                <a:lnTo>
                  <a:pt x="30" y="331"/>
                </a:lnTo>
                <a:lnTo>
                  <a:pt x="61" y="407"/>
                </a:lnTo>
                <a:lnTo>
                  <a:pt x="69" y="41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30"/>
          <p:cNvSpPr/>
          <p:nvPr/>
        </p:nvSpPr>
        <p:spPr>
          <a:xfrm>
            <a:off x="4282560" y="2140920"/>
            <a:ext cx="115200" cy="247320"/>
          </a:xfrm>
          <a:custGeom>
            <a:avLst/>
            <a:gdLst/>
            <a:ahLst/>
            <a:rect l="l" t="t" r="r" b="b"/>
            <a:pathLst>
              <a:path w="384" h="835">
                <a:moveTo>
                  <a:pt x="92" y="835"/>
                </a:moveTo>
                <a:lnTo>
                  <a:pt x="77" y="814"/>
                </a:lnTo>
                <a:lnTo>
                  <a:pt x="53" y="767"/>
                </a:lnTo>
                <a:lnTo>
                  <a:pt x="25" y="688"/>
                </a:lnTo>
                <a:lnTo>
                  <a:pt x="6" y="561"/>
                </a:lnTo>
                <a:lnTo>
                  <a:pt x="0" y="416"/>
                </a:lnTo>
                <a:lnTo>
                  <a:pt x="0" y="336"/>
                </a:lnTo>
                <a:lnTo>
                  <a:pt x="1" y="310"/>
                </a:lnTo>
                <a:lnTo>
                  <a:pt x="14" y="250"/>
                </a:lnTo>
                <a:lnTo>
                  <a:pt x="40" y="188"/>
                </a:lnTo>
                <a:lnTo>
                  <a:pt x="76" y="127"/>
                </a:lnTo>
                <a:lnTo>
                  <a:pt x="121" y="74"/>
                </a:lnTo>
                <a:lnTo>
                  <a:pt x="173" y="31"/>
                </a:lnTo>
                <a:lnTo>
                  <a:pt x="230" y="5"/>
                </a:lnTo>
                <a:lnTo>
                  <a:pt x="276" y="0"/>
                </a:lnTo>
                <a:lnTo>
                  <a:pt x="308" y="2"/>
                </a:lnTo>
                <a:lnTo>
                  <a:pt x="324" y="6"/>
                </a:lnTo>
                <a:lnTo>
                  <a:pt x="334" y="10"/>
                </a:lnTo>
                <a:lnTo>
                  <a:pt x="352" y="34"/>
                </a:lnTo>
                <a:lnTo>
                  <a:pt x="372" y="93"/>
                </a:lnTo>
                <a:lnTo>
                  <a:pt x="384" y="205"/>
                </a:lnTo>
                <a:lnTo>
                  <a:pt x="384" y="321"/>
                </a:lnTo>
                <a:lnTo>
                  <a:pt x="381" y="372"/>
                </a:lnTo>
                <a:lnTo>
                  <a:pt x="377" y="391"/>
                </a:lnTo>
                <a:lnTo>
                  <a:pt x="359" y="417"/>
                </a:lnTo>
                <a:lnTo>
                  <a:pt x="312" y="442"/>
                </a:lnTo>
                <a:lnTo>
                  <a:pt x="251" y="468"/>
                </a:lnTo>
                <a:lnTo>
                  <a:pt x="210" y="492"/>
                </a:lnTo>
                <a:lnTo>
                  <a:pt x="171" y="531"/>
                </a:lnTo>
                <a:lnTo>
                  <a:pt x="140" y="590"/>
                </a:lnTo>
                <a:lnTo>
                  <a:pt x="128" y="628"/>
                </a:lnTo>
                <a:lnTo>
                  <a:pt x="116" y="647"/>
                </a:lnTo>
                <a:lnTo>
                  <a:pt x="103" y="693"/>
                </a:lnTo>
                <a:lnTo>
                  <a:pt x="95" y="779"/>
                </a:lnTo>
                <a:lnTo>
                  <a:pt x="92" y="83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31"/>
          <p:cNvSpPr/>
          <p:nvPr/>
        </p:nvSpPr>
        <p:spPr>
          <a:xfrm>
            <a:off x="4423320" y="2543400"/>
            <a:ext cx="93600" cy="50760"/>
          </a:xfrm>
          <a:custGeom>
            <a:avLst/>
            <a:gdLst/>
            <a:ahLst/>
            <a:rect l="l" t="t" r="r" b="b"/>
            <a:pathLst>
              <a:path w="317" h="173">
                <a:moveTo>
                  <a:pt x="158" y="173"/>
                </a:moveTo>
                <a:lnTo>
                  <a:pt x="171" y="172"/>
                </a:lnTo>
                <a:lnTo>
                  <a:pt x="199" y="166"/>
                </a:lnTo>
                <a:lnTo>
                  <a:pt x="239" y="144"/>
                </a:lnTo>
                <a:lnTo>
                  <a:pt x="285" y="97"/>
                </a:lnTo>
                <a:lnTo>
                  <a:pt x="309" y="52"/>
                </a:lnTo>
                <a:lnTo>
                  <a:pt x="317" y="18"/>
                </a:lnTo>
                <a:lnTo>
                  <a:pt x="317" y="0"/>
                </a:lnTo>
                <a:lnTo>
                  <a:pt x="0" y="0"/>
                </a:lnTo>
                <a:lnTo>
                  <a:pt x="0" y="18"/>
                </a:lnTo>
                <a:lnTo>
                  <a:pt x="8" y="52"/>
                </a:lnTo>
                <a:lnTo>
                  <a:pt x="31" y="97"/>
                </a:lnTo>
                <a:lnTo>
                  <a:pt x="78" y="144"/>
                </a:lnTo>
                <a:lnTo>
                  <a:pt x="118" y="166"/>
                </a:lnTo>
                <a:lnTo>
                  <a:pt x="145" y="172"/>
                </a:lnTo>
                <a:lnTo>
                  <a:pt x="158" y="173"/>
                </a:lnTo>
                <a:close/>
              </a:path>
            </a:pathLst>
          </a:custGeom>
          <a:solidFill>
            <a:srgbClr val="e3e3e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32"/>
          <p:cNvSpPr/>
          <p:nvPr/>
        </p:nvSpPr>
        <p:spPr>
          <a:xfrm>
            <a:off x="5331600" y="2916000"/>
            <a:ext cx="9000" cy="3240"/>
          </a:xfrm>
          <a:custGeom>
            <a:avLst/>
            <a:gdLst/>
            <a:ahLst/>
            <a:rect l="l" t="t" r="r" b="b"/>
            <a:pathLst>
              <a:path w="33" h="9">
                <a:moveTo>
                  <a:pt x="0" y="9"/>
                </a:moveTo>
                <a:lnTo>
                  <a:pt x="16" y="3"/>
                </a:lnTo>
                <a:lnTo>
                  <a:pt x="33" y="0"/>
                </a:lnTo>
                <a:lnTo>
                  <a:pt x="29" y="2"/>
                </a:lnTo>
                <a:lnTo>
                  <a:pt x="24" y="3"/>
                </a:lnTo>
                <a:lnTo>
                  <a:pt x="13" y="7"/>
                </a:lnTo>
                <a:lnTo>
                  <a:pt x="0" y="9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33"/>
          <p:cNvSpPr/>
          <p:nvPr/>
        </p:nvSpPr>
        <p:spPr>
          <a:xfrm>
            <a:off x="5366160" y="2911320"/>
            <a:ext cx="2160" cy="2160"/>
          </a:xfrm>
          <a:custGeom>
            <a:avLst/>
            <a:gdLst/>
            <a:ahLst/>
            <a:rect l="l" t="t" r="r" b="b"/>
            <a:pathLst>
              <a:path w="6" h="7">
                <a:moveTo>
                  <a:pt x="0" y="7"/>
                </a:moveTo>
                <a:lnTo>
                  <a:pt x="0" y="6"/>
                </a:lnTo>
                <a:lnTo>
                  <a:pt x="0" y="4"/>
                </a:lnTo>
                <a:lnTo>
                  <a:pt x="4" y="2"/>
                </a:lnTo>
                <a:lnTo>
                  <a:pt x="6" y="0"/>
                </a:lnTo>
                <a:lnTo>
                  <a:pt x="0" y="7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34"/>
          <p:cNvSpPr/>
          <p:nvPr/>
        </p:nvSpPr>
        <p:spPr>
          <a:xfrm>
            <a:off x="5331600" y="2594520"/>
            <a:ext cx="433080" cy="428400"/>
          </a:xfrm>
          <a:custGeom>
            <a:avLst/>
            <a:gdLst/>
            <a:ahLst/>
            <a:rect l="l" t="t" r="r" b="b"/>
            <a:pathLst>
              <a:path w="1456" h="1437">
                <a:moveTo>
                  <a:pt x="0" y="1437"/>
                </a:moveTo>
                <a:lnTo>
                  <a:pt x="0" y="1088"/>
                </a:lnTo>
                <a:lnTo>
                  <a:pt x="1" y="1088"/>
                </a:lnTo>
                <a:lnTo>
                  <a:pt x="14" y="1086"/>
                </a:lnTo>
                <a:lnTo>
                  <a:pt x="25" y="1082"/>
                </a:lnTo>
                <a:lnTo>
                  <a:pt x="30" y="1081"/>
                </a:lnTo>
                <a:lnTo>
                  <a:pt x="34" y="1079"/>
                </a:lnTo>
                <a:lnTo>
                  <a:pt x="38" y="1078"/>
                </a:lnTo>
                <a:lnTo>
                  <a:pt x="40" y="1078"/>
                </a:lnTo>
                <a:lnTo>
                  <a:pt x="47" y="1079"/>
                </a:lnTo>
                <a:lnTo>
                  <a:pt x="53" y="1079"/>
                </a:lnTo>
                <a:lnTo>
                  <a:pt x="58" y="1081"/>
                </a:lnTo>
                <a:lnTo>
                  <a:pt x="64" y="1081"/>
                </a:lnTo>
                <a:lnTo>
                  <a:pt x="84" y="1079"/>
                </a:lnTo>
                <a:lnTo>
                  <a:pt x="117" y="1066"/>
                </a:lnTo>
                <a:lnTo>
                  <a:pt x="117" y="1068"/>
                </a:lnTo>
                <a:lnTo>
                  <a:pt x="117" y="1069"/>
                </a:lnTo>
                <a:lnTo>
                  <a:pt x="123" y="1062"/>
                </a:lnTo>
                <a:lnTo>
                  <a:pt x="166" y="1040"/>
                </a:lnTo>
                <a:lnTo>
                  <a:pt x="224" y="999"/>
                </a:lnTo>
                <a:lnTo>
                  <a:pt x="227" y="990"/>
                </a:lnTo>
                <a:lnTo>
                  <a:pt x="228" y="980"/>
                </a:lnTo>
                <a:lnTo>
                  <a:pt x="1456" y="0"/>
                </a:lnTo>
                <a:lnTo>
                  <a:pt x="1456" y="44"/>
                </a:lnTo>
                <a:lnTo>
                  <a:pt x="187" y="1091"/>
                </a:lnTo>
                <a:lnTo>
                  <a:pt x="197" y="1114"/>
                </a:lnTo>
                <a:lnTo>
                  <a:pt x="217" y="1177"/>
                </a:lnTo>
                <a:lnTo>
                  <a:pt x="230" y="1249"/>
                </a:lnTo>
                <a:lnTo>
                  <a:pt x="231" y="1318"/>
                </a:lnTo>
                <a:lnTo>
                  <a:pt x="224" y="1348"/>
                </a:lnTo>
                <a:lnTo>
                  <a:pt x="213" y="1355"/>
                </a:lnTo>
                <a:lnTo>
                  <a:pt x="201" y="1363"/>
                </a:lnTo>
                <a:lnTo>
                  <a:pt x="196" y="1367"/>
                </a:lnTo>
                <a:lnTo>
                  <a:pt x="187" y="1374"/>
                </a:lnTo>
                <a:lnTo>
                  <a:pt x="179" y="1379"/>
                </a:lnTo>
                <a:lnTo>
                  <a:pt x="175" y="1381"/>
                </a:lnTo>
                <a:lnTo>
                  <a:pt x="154" y="1394"/>
                </a:lnTo>
                <a:lnTo>
                  <a:pt x="138" y="1403"/>
                </a:lnTo>
                <a:lnTo>
                  <a:pt x="112" y="1416"/>
                </a:lnTo>
                <a:lnTo>
                  <a:pt x="75" y="1429"/>
                </a:lnTo>
                <a:lnTo>
                  <a:pt x="64" y="1429"/>
                </a:lnTo>
                <a:lnTo>
                  <a:pt x="58" y="1429"/>
                </a:lnTo>
                <a:lnTo>
                  <a:pt x="53" y="1428"/>
                </a:lnTo>
                <a:lnTo>
                  <a:pt x="47" y="1427"/>
                </a:lnTo>
                <a:lnTo>
                  <a:pt x="40" y="1427"/>
                </a:lnTo>
                <a:lnTo>
                  <a:pt x="20" y="1429"/>
                </a:lnTo>
                <a:lnTo>
                  <a:pt x="0" y="1437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35"/>
          <p:cNvSpPr/>
          <p:nvPr/>
        </p:nvSpPr>
        <p:spPr>
          <a:xfrm>
            <a:off x="5331600" y="2839680"/>
            <a:ext cx="67680" cy="79560"/>
          </a:xfrm>
          <a:custGeom>
            <a:avLst/>
            <a:gdLst/>
            <a:ahLst/>
            <a:rect l="l" t="t" r="r" b="b"/>
            <a:pathLst>
              <a:path w="231" h="265">
                <a:moveTo>
                  <a:pt x="0" y="265"/>
                </a:moveTo>
                <a:lnTo>
                  <a:pt x="0" y="0"/>
                </a:lnTo>
                <a:lnTo>
                  <a:pt x="36" y="44"/>
                </a:lnTo>
                <a:lnTo>
                  <a:pt x="87" y="2"/>
                </a:lnTo>
                <a:lnTo>
                  <a:pt x="90" y="53"/>
                </a:lnTo>
                <a:lnTo>
                  <a:pt x="108" y="158"/>
                </a:lnTo>
                <a:lnTo>
                  <a:pt x="112" y="204"/>
                </a:lnTo>
                <a:lnTo>
                  <a:pt x="113" y="216"/>
                </a:lnTo>
                <a:lnTo>
                  <a:pt x="127" y="229"/>
                </a:lnTo>
                <a:lnTo>
                  <a:pt x="138" y="233"/>
                </a:lnTo>
                <a:lnTo>
                  <a:pt x="175" y="211"/>
                </a:lnTo>
                <a:lnTo>
                  <a:pt x="224" y="176"/>
                </a:lnTo>
                <a:lnTo>
                  <a:pt x="230" y="150"/>
                </a:lnTo>
                <a:lnTo>
                  <a:pt x="231" y="120"/>
                </a:lnTo>
                <a:lnTo>
                  <a:pt x="231" y="138"/>
                </a:lnTo>
                <a:lnTo>
                  <a:pt x="228" y="157"/>
                </a:lnTo>
                <a:lnTo>
                  <a:pt x="227" y="167"/>
                </a:lnTo>
                <a:lnTo>
                  <a:pt x="224" y="176"/>
                </a:lnTo>
                <a:lnTo>
                  <a:pt x="166" y="217"/>
                </a:lnTo>
                <a:lnTo>
                  <a:pt x="123" y="239"/>
                </a:lnTo>
                <a:lnTo>
                  <a:pt x="121" y="241"/>
                </a:lnTo>
                <a:lnTo>
                  <a:pt x="117" y="243"/>
                </a:lnTo>
                <a:lnTo>
                  <a:pt x="84" y="256"/>
                </a:lnTo>
                <a:lnTo>
                  <a:pt x="64" y="258"/>
                </a:lnTo>
                <a:lnTo>
                  <a:pt x="58" y="258"/>
                </a:lnTo>
                <a:lnTo>
                  <a:pt x="53" y="256"/>
                </a:lnTo>
                <a:lnTo>
                  <a:pt x="47" y="256"/>
                </a:lnTo>
                <a:lnTo>
                  <a:pt x="40" y="255"/>
                </a:lnTo>
                <a:lnTo>
                  <a:pt x="38" y="255"/>
                </a:lnTo>
                <a:lnTo>
                  <a:pt x="34" y="256"/>
                </a:lnTo>
                <a:lnTo>
                  <a:pt x="17" y="259"/>
                </a:lnTo>
                <a:lnTo>
                  <a:pt x="1" y="265"/>
                </a:lnTo>
                <a:lnTo>
                  <a:pt x="0" y="265"/>
                </a:lnTo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36"/>
          <p:cNvSpPr/>
          <p:nvPr/>
        </p:nvSpPr>
        <p:spPr>
          <a:xfrm>
            <a:off x="5331600" y="2832480"/>
            <a:ext cx="5760" cy="4320"/>
          </a:xfrm>
          <a:custGeom>
            <a:avLst/>
            <a:gdLst/>
            <a:ahLst/>
            <a:rect l="l" t="t" r="r" b="b"/>
            <a:pathLst>
              <a:path w="21" h="17">
                <a:moveTo>
                  <a:pt x="0" y="17"/>
                </a:moveTo>
                <a:lnTo>
                  <a:pt x="0" y="10"/>
                </a:lnTo>
                <a:lnTo>
                  <a:pt x="10" y="5"/>
                </a:lnTo>
                <a:lnTo>
                  <a:pt x="21" y="0"/>
                </a:lnTo>
                <a:lnTo>
                  <a:pt x="0" y="17"/>
                </a:lnTo>
                <a:close/>
              </a:path>
            </a:pathLst>
          </a:custGeom>
          <a:solidFill>
            <a:srgbClr val="e6c8b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37"/>
          <p:cNvSpPr/>
          <p:nvPr/>
        </p:nvSpPr>
        <p:spPr>
          <a:xfrm>
            <a:off x="5331600" y="2802960"/>
            <a:ext cx="34200" cy="31680"/>
          </a:xfrm>
          <a:custGeom>
            <a:avLst/>
            <a:gdLst/>
            <a:ahLst/>
            <a:rect l="l" t="t" r="r" b="b"/>
            <a:pathLst>
              <a:path w="118" h="109">
                <a:moveTo>
                  <a:pt x="0" y="109"/>
                </a:moveTo>
                <a:lnTo>
                  <a:pt x="0" y="42"/>
                </a:lnTo>
                <a:lnTo>
                  <a:pt x="13" y="40"/>
                </a:lnTo>
                <a:lnTo>
                  <a:pt x="25" y="37"/>
                </a:lnTo>
                <a:lnTo>
                  <a:pt x="96" y="7"/>
                </a:lnTo>
                <a:lnTo>
                  <a:pt x="114" y="0"/>
                </a:lnTo>
                <a:lnTo>
                  <a:pt x="114" y="0"/>
                </a:lnTo>
                <a:lnTo>
                  <a:pt x="115" y="2"/>
                </a:lnTo>
                <a:lnTo>
                  <a:pt x="118" y="11"/>
                </a:lnTo>
                <a:lnTo>
                  <a:pt x="117" y="22"/>
                </a:lnTo>
                <a:lnTo>
                  <a:pt x="21" y="99"/>
                </a:lnTo>
                <a:lnTo>
                  <a:pt x="10" y="104"/>
                </a:lnTo>
                <a:lnTo>
                  <a:pt x="0" y="109"/>
                </a:lnTo>
                <a:close/>
              </a:path>
            </a:pathLst>
          </a:custGeom>
          <a:solidFill>
            <a:srgbClr val="ebd3c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38"/>
          <p:cNvSpPr/>
          <p:nvPr/>
        </p:nvSpPr>
        <p:spPr>
          <a:xfrm>
            <a:off x="5331600" y="2475360"/>
            <a:ext cx="459360" cy="376920"/>
          </a:xfrm>
          <a:custGeom>
            <a:avLst/>
            <a:gdLst/>
            <a:ahLst/>
            <a:rect l="l" t="t" r="r" b="b"/>
            <a:pathLst>
              <a:path w="1544" h="1269">
                <a:moveTo>
                  <a:pt x="36" y="1269"/>
                </a:moveTo>
                <a:lnTo>
                  <a:pt x="0" y="1225"/>
                </a:lnTo>
                <a:lnTo>
                  <a:pt x="0" y="1216"/>
                </a:lnTo>
                <a:lnTo>
                  <a:pt x="21" y="1199"/>
                </a:lnTo>
                <a:lnTo>
                  <a:pt x="117" y="1122"/>
                </a:lnTo>
                <a:lnTo>
                  <a:pt x="1456" y="54"/>
                </a:lnTo>
                <a:lnTo>
                  <a:pt x="1478" y="36"/>
                </a:lnTo>
                <a:lnTo>
                  <a:pt x="1524" y="0"/>
                </a:lnTo>
                <a:lnTo>
                  <a:pt x="1544" y="26"/>
                </a:lnTo>
                <a:lnTo>
                  <a:pt x="1478" y="80"/>
                </a:lnTo>
                <a:lnTo>
                  <a:pt x="1456" y="98"/>
                </a:lnTo>
                <a:lnTo>
                  <a:pt x="187" y="1146"/>
                </a:lnTo>
                <a:lnTo>
                  <a:pt x="183" y="1138"/>
                </a:lnTo>
                <a:lnTo>
                  <a:pt x="179" y="1133"/>
                </a:lnTo>
                <a:lnTo>
                  <a:pt x="171" y="1125"/>
                </a:lnTo>
                <a:lnTo>
                  <a:pt x="156" y="1124"/>
                </a:lnTo>
                <a:lnTo>
                  <a:pt x="144" y="1125"/>
                </a:lnTo>
                <a:lnTo>
                  <a:pt x="131" y="1126"/>
                </a:lnTo>
                <a:lnTo>
                  <a:pt x="119" y="1137"/>
                </a:lnTo>
                <a:lnTo>
                  <a:pt x="103" y="1159"/>
                </a:lnTo>
                <a:lnTo>
                  <a:pt x="88" y="1197"/>
                </a:lnTo>
                <a:lnTo>
                  <a:pt x="87" y="1227"/>
                </a:lnTo>
                <a:lnTo>
                  <a:pt x="36" y="12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39"/>
          <p:cNvSpPr/>
          <p:nvPr/>
        </p:nvSpPr>
        <p:spPr>
          <a:xfrm>
            <a:off x="5356800" y="2810160"/>
            <a:ext cx="42480" cy="99720"/>
          </a:xfrm>
          <a:custGeom>
            <a:avLst/>
            <a:gdLst/>
            <a:ahLst/>
            <a:rect l="l" t="t" r="r" b="b"/>
            <a:pathLst>
              <a:path w="144" h="334">
                <a:moveTo>
                  <a:pt x="51" y="334"/>
                </a:moveTo>
                <a:lnTo>
                  <a:pt x="40" y="330"/>
                </a:lnTo>
                <a:lnTo>
                  <a:pt x="26" y="317"/>
                </a:lnTo>
                <a:lnTo>
                  <a:pt x="25" y="305"/>
                </a:lnTo>
                <a:lnTo>
                  <a:pt x="21" y="259"/>
                </a:lnTo>
                <a:lnTo>
                  <a:pt x="3" y="154"/>
                </a:lnTo>
                <a:lnTo>
                  <a:pt x="0" y="103"/>
                </a:lnTo>
                <a:lnTo>
                  <a:pt x="1" y="73"/>
                </a:lnTo>
                <a:lnTo>
                  <a:pt x="16" y="35"/>
                </a:lnTo>
                <a:lnTo>
                  <a:pt x="32" y="13"/>
                </a:lnTo>
                <a:lnTo>
                  <a:pt x="44" y="2"/>
                </a:lnTo>
                <a:lnTo>
                  <a:pt x="57" y="1"/>
                </a:lnTo>
                <a:lnTo>
                  <a:pt x="69" y="0"/>
                </a:lnTo>
                <a:lnTo>
                  <a:pt x="84" y="1"/>
                </a:lnTo>
                <a:lnTo>
                  <a:pt x="92" y="9"/>
                </a:lnTo>
                <a:lnTo>
                  <a:pt x="96" y="14"/>
                </a:lnTo>
                <a:lnTo>
                  <a:pt x="100" y="22"/>
                </a:lnTo>
                <a:lnTo>
                  <a:pt x="102" y="26"/>
                </a:lnTo>
                <a:lnTo>
                  <a:pt x="105" y="32"/>
                </a:lnTo>
                <a:lnTo>
                  <a:pt x="119" y="70"/>
                </a:lnTo>
                <a:lnTo>
                  <a:pt x="141" y="171"/>
                </a:lnTo>
                <a:lnTo>
                  <a:pt x="144" y="221"/>
                </a:lnTo>
                <a:lnTo>
                  <a:pt x="143" y="251"/>
                </a:lnTo>
                <a:lnTo>
                  <a:pt x="137" y="277"/>
                </a:lnTo>
                <a:lnTo>
                  <a:pt x="88" y="312"/>
                </a:lnTo>
                <a:lnTo>
                  <a:pt x="51" y="334"/>
                </a:lnTo>
                <a:close/>
              </a:path>
            </a:pathLst>
          </a:custGeom>
          <a:solidFill>
            <a:srgbClr val="e9ceb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40"/>
          <p:cNvSpPr/>
          <p:nvPr/>
        </p:nvSpPr>
        <p:spPr>
          <a:xfrm>
            <a:off x="151560" y="1593360"/>
            <a:ext cx="2409480" cy="75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4200" rIns="34200" tIns="34200" bIns="34200" anchor="b"/>
          <a:p>
            <a:pPr algn="r">
              <a:lnSpc>
                <a:spcPct val="100000"/>
              </a:lnSpc>
            </a:pPr>
            <a:r>
              <a:rPr b="1" lang="en-US" sz="15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GET Metotları: MongoDB’den Veri Okuma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41"/>
          <p:cNvSpPr/>
          <p:nvPr/>
        </p:nvSpPr>
        <p:spPr>
          <a:xfrm>
            <a:off x="908280" y="3657960"/>
            <a:ext cx="1645200" cy="944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4200" rIns="34200" tIns="34200" bIns="34200" anchor="b"/>
          <a:p>
            <a:pPr algn="r">
              <a:lnSpc>
                <a:spcPct val="100000"/>
              </a:lnSpc>
            </a:pPr>
            <a:r>
              <a:rPr b="1" lang="en-US" sz="15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PUT Metotları: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en-US" sz="15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MongoDB’de Veri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en-US" sz="15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Güncelleme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42"/>
          <p:cNvSpPr/>
          <p:nvPr/>
        </p:nvSpPr>
        <p:spPr>
          <a:xfrm>
            <a:off x="6575400" y="1643760"/>
            <a:ext cx="2358360" cy="620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4200" rIns="34200" tIns="34200" bIns="34200" anchor="b"/>
          <a:p>
            <a:pPr algn="r">
              <a:lnSpc>
                <a:spcPct val="100000"/>
              </a:lnSpc>
            </a:pPr>
            <a:r>
              <a:rPr b="1" lang="en-US" sz="15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POST Metotları: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en-US" sz="15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MongoDB’ye Veri Ekleme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43"/>
          <p:cNvSpPr/>
          <p:nvPr/>
        </p:nvSpPr>
        <p:spPr>
          <a:xfrm>
            <a:off x="106560" y="518400"/>
            <a:ext cx="7391160" cy="70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Sunum Planı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44"/>
          <p:cNvSpPr/>
          <p:nvPr/>
        </p:nvSpPr>
        <p:spPr>
          <a:xfrm>
            <a:off x="5915880" y="3701880"/>
            <a:ext cx="537480" cy="537480"/>
          </a:xfrm>
          <a:prstGeom prst="rect">
            <a:avLst/>
          </a:prstGeom>
          <a:solidFill>
            <a:srgbClr val="00b0f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4200" rIns="34200" tIns="34200" bIns="342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06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45"/>
          <p:cNvSpPr/>
          <p:nvPr/>
        </p:nvSpPr>
        <p:spPr>
          <a:xfrm>
            <a:off x="6575040" y="3672720"/>
            <a:ext cx="2323440" cy="620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4200" rIns="34200" tIns="34200" bIns="34200" anchor="b"/>
          <a:p>
            <a:pPr algn="r">
              <a:lnSpc>
                <a:spcPct val="100000"/>
              </a:lnSpc>
            </a:pPr>
            <a:r>
              <a:rPr b="1" lang="en-US" sz="15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DELETE Metodu: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en-US" sz="15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MongoDB’den Veri Silme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914400" y="773280"/>
            <a:ext cx="7238520" cy="461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204a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POST Metotları: MongoDB’ye Veri Ekleme</a:t>
            </a:r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6" name="İçerik Yer Tutucusu 3" descr=""/>
          <p:cNvPicPr/>
          <p:nvPr/>
        </p:nvPicPr>
        <p:blipFill>
          <a:blip r:embed="rId1"/>
          <a:stretch/>
        </p:blipFill>
        <p:spPr>
          <a:xfrm>
            <a:off x="376560" y="1505880"/>
            <a:ext cx="6460560" cy="4114440"/>
          </a:xfrm>
          <a:prstGeom prst="rect">
            <a:avLst/>
          </a:prstGeom>
          <a:ln>
            <a:noFill/>
          </a:ln>
        </p:spPr>
      </p:pic>
      <p:sp>
        <p:nvSpPr>
          <p:cNvPr id="237" name="CustomShape 2"/>
          <p:cNvSpPr/>
          <p:nvPr/>
        </p:nvSpPr>
        <p:spPr>
          <a:xfrm>
            <a:off x="376560" y="685800"/>
            <a:ext cx="537480" cy="537480"/>
          </a:xfrm>
          <a:prstGeom prst="rect">
            <a:avLst/>
          </a:prstGeom>
          <a:solidFill>
            <a:srgbClr val="92d05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4200" rIns="34200" tIns="34200" bIns="342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04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3"/>
          <p:cNvSpPr/>
          <p:nvPr/>
        </p:nvSpPr>
        <p:spPr>
          <a:xfrm>
            <a:off x="938160" y="5891760"/>
            <a:ext cx="540972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POSTMAN ile Yorum Ekleme POST İsteği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Shape 1"/>
          <p:cNvSpPr txBox="1"/>
          <p:nvPr/>
        </p:nvSpPr>
        <p:spPr>
          <a:xfrm>
            <a:off x="914400" y="804240"/>
            <a:ext cx="7238520" cy="4305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204a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PUT Metotları: MongoDB’de Veri Güncelleme</a:t>
            </a:r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TextShape 2"/>
          <p:cNvSpPr txBox="1"/>
          <p:nvPr/>
        </p:nvSpPr>
        <p:spPr>
          <a:xfrm>
            <a:off x="152280" y="1371600"/>
            <a:ext cx="8838720" cy="5181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PUT metotları veri tabanımızdaki doküman ve alt dokümanları güncellememizi sağlar. Başarılı bir güncelleme sonrasında güncellenen doküman geri döndürülür.</a:t>
            </a:r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MekanBul uygulamamızda 2 adet PUT metodu kullanacağız.</a:t>
            </a:r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Belirli bir mekanı güncellemek için</a:t>
            </a:r>
            <a:endParaRPr b="0" lang="en-US" sz="24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Belirli bir yorumu güncellemek için</a:t>
            </a:r>
            <a:endParaRPr b="0" lang="en-US" sz="24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PUT metotları POST metotları gibi çalışır. Yeni bir veri oluşturup eklemek yerine var olan dokümanlar güncellenir.</a:t>
            </a:r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Uygulamamızda mekanlara yeni imkanlar eklemek, mekanın açılış kapanış saatlerini değiştirmek isteyebiliriz. Güncelleme işlemi için uygulanacak adımlar:</a:t>
            </a:r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Güncellenecek doküman bulunur.</a:t>
            </a:r>
            <a:endParaRPr b="0" lang="en-US" sz="24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İstenen değişiklikler yapılır.</a:t>
            </a:r>
            <a:endParaRPr b="0" lang="en-US" sz="24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Doküman kaydedilir ve JSON formatında cevap döndürülür.</a:t>
            </a:r>
            <a:endParaRPr b="0" lang="en-US" sz="24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CustomShape 3"/>
          <p:cNvSpPr/>
          <p:nvPr/>
        </p:nvSpPr>
        <p:spPr>
          <a:xfrm>
            <a:off x="376560" y="625320"/>
            <a:ext cx="537480" cy="537480"/>
          </a:xfrm>
          <a:prstGeom prst="rect">
            <a:avLst/>
          </a:prstGeom>
          <a:solidFill>
            <a:srgbClr val="ff684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4200" rIns="34200" tIns="34200" bIns="342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05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Shape 1"/>
          <p:cNvSpPr txBox="1"/>
          <p:nvPr/>
        </p:nvSpPr>
        <p:spPr>
          <a:xfrm>
            <a:off x="914400" y="804240"/>
            <a:ext cx="7238520" cy="4305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204a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PUT Metotları: MongoDB’de Veri Güncelleme</a:t>
            </a:r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3" name="İçerik Yer Tutucusu 3" descr=""/>
          <p:cNvPicPr/>
          <p:nvPr/>
        </p:nvPicPr>
        <p:blipFill>
          <a:blip r:embed="rId1"/>
          <a:stretch/>
        </p:blipFill>
        <p:spPr>
          <a:xfrm>
            <a:off x="876240" y="1394640"/>
            <a:ext cx="5409720" cy="4905000"/>
          </a:xfrm>
          <a:prstGeom prst="rect">
            <a:avLst/>
          </a:prstGeom>
          <a:ln>
            <a:noFill/>
          </a:ln>
        </p:spPr>
      </p:pic>
      <p:sp>
        <p:nvSpPr>
          <p:cNvPr id="244" name="CustomShape 2"/>
          <p:cNvSpPr/>
          <p:nvPr/>
        </p:nvSpPr>
        <p:spPr>
          <a:xfrm>
            <a:off x="376560" y="625320"/>
            <a:ext cx="537480" cy="537480"/>
          </a:xfrm>
          <a:prstGeom prst="rect">
            <a:avLst/>
          </a:prstGeom>
          <a:solidFill>
            <a:srgbClr val="ff684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4200" rIns="34200" tIns="34200" bIns="342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05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914400" y="6206760"/>
            <a:ext cx="525744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Mekan Güncelleme Metodu (mekanlar.js)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Shape 1"/>
          <p:cNvSpPr txBox="1"/>
          <p:nvPr/>
        </p:nvSpPr>
        <p:spPr>
          <a:xfrm>
            <a:off x="914400" y="804240"/>
            <a:ext cx="7238520" cy="4305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204a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PUT Metotları: MongoDB’de Veri Güncelleme</a:t>
            </a:r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7" name="İçerik Yer Tutucusu 3" descr=""/>
          <p:cNvPicPr/>
          <p:nvPr/>
        </p:nvPicPr>
        <p:blipFill>
          <a:blip r:embed="rId1"/>
          <a:stretch/>
        </p:blipFill>
        <p:spPr>
          <a:xfrm>
            <a:off x="1143000" y="1435680"/>
            <a:ext cx="5506200" cy="4354920"/>
          </a:xfrm>
          <a:prstGeom prst="rect">
            <a:avLst/>
          </a:prstGeom>
          <a:ln>
            <a:noFill/>
          </a:ln>
        </p:spPr>
      </p:pic>
      <p:sp>
        <p:nvSpPr>
          <p:cNvPr id="248" name="CustomShape 2"/>
          <p:cNvSpPr/>
          <p:nvPr/>
        </p:nvSpPr>
        <p:spPr>
          <a:xfrm>
            <a:off x="376560" y="625320"/>
            <a:ext cx="537480" cy="537480"/>
          </a:xfrm>
          <a:prstGeom prst="rect">
            <a:avLst/>
          </a:prstGeom>
          <a:solidFill>
            <a:srgbClr val="ff684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4200" rIns="34200" tIns="34200" bIns="342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05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793440" y="5997240"/>
            <a:ext cx="62053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POSTMAN Mekan Güncelleme PUT İsteği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899640" y="373680"/>
            <a:ext cx="7238520" cy="4305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204a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PUT Metotları: MongoDB’de Veri Güncelleme sınav sorusu :)</a:t>
            </a:r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TextShape 2"/>
          <p:cNvSpPr txBox="1"/>
          <p:nvPr/>
        </p:nvSpPr>
        <p:spPr>
          <a:xfrm>
            <a:off x="-151920" y="1280160"/>
            <a:ext cx="8838720" cy="5181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Alt dokümanları (bir mekana ait yorumlar gibi) güncellemenin de ana dokümanı güncellemekten çok farkı yoktur.</a:t>
            </a:r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Alt doküman güncellenirken izlenecek adımlar:</a:t>
            </a:r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İlgili ana doküman bulunur (yorumu güncellenecek mekanın id’si).</a:t>
            </a:r>
            <a:endParaRPr b="0" lang="en-US" sz="24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Güncellenmek istenen alt doküman bulunur (güncellenecek yorumun id’si).</a:t>
            </a:r>
            <a:endParaRPr b="0" lang="en-US" sz="24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Alt dokümanda değişiklikler yapılır.</a:t>
            </a:r>
            <a:endParaRPr b="0" lang="en-US" sz="24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Alt doküman kaydedilir.</a:t>
            </a:r>
            <a:endParaRPr b="0" lang="en-US" sz="24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JSON formatında cevap döndürülür.</a:t>
            </a:r>
            <a:endParaRPr b="0" lang="en-US" sz="24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Uygulamamızda puan kısmı olduğundan, puanda yapılacak güncelleme de genel puana yansıtılmalıdır.</a:t>
            </a:r>
            <a:endParaRPr b="0" lang="en-US" sz="24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CustomShape 3"/>
          <p:cNvSpPr/>
          <p:nvPr/>
        </p:nvSpPr>
        <p:spPr>
          <a:xfrm>
            <a:off x="376560" y="625320"/>
            <a:ext cx="537480" cy="537480"/>
          </a:xfrm>
          <a:prstGeom prst="rect">
            <a:avLst/>
          </a:prstGeom>
          <a:solidFill>
            <a:srgbClr val="ff684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4200" rIns="34200" tIns="34200" bIns="342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05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Freeform 4"/>
          <p:cNvSpPr/>
          <p:nvPr/>
        </p:nvSpPr>
        <p:spPr>
          <a:xfrm>
            <a:off x="-42840" y="2866680"/>
            <a:ext cx="3598200" cy="3157920"/>
          </a:xfrm>
          <a:custGeom>
            <a:avLst/>
            <a:gdLst/>
            <a:ahLst/>
            <a:rect l="0" t="0" r="r" b="b"/>
            <a:pathLst>
              <a:path w="9995" h="8772">
                <a:moveTo>
                  <a:pt x="2163" y="94"/>
                </a:moveTo>
                <a:cubicBezTo>
                  <a:pt x="1633" y="0"/>
                  <a:pt x="1104" y="153"/>
                  <a:pt x="600" y="287"/>
                </a:cubicBezTo>
                <a:cubicBezTo>
                  <a:pt x="0" y="446"/>
                  <a:pt x="328" y="1209"/>
                  <a:pt x="503" y="1610"/>
                </a:cubicBezTo>
                <a:cubicBezTo>
                  <a:pt x="677" y="2007"/>
                  <a:pt x="748" y="2442"/>
                  <a:pt x="864" y="2861"/>
                </a:cubicBezTo>
                <a:cubicBezTo>
                  <a:pt x="1058" y="3561"/>
                  <a:pt x="958" y="4350"/>
                  <a:pt x="1345" y="5001"/>
                </a:cubicBezTo>
                <a:cubicBezTo>
                  <a:pt x="1510" y="5278"/>
                  <a:pt x="1686" y="5599"/>
                  <a:pt x="1634" y="5915"/>
                </a:cubicBezTo>
                <a:cubicBezTo>
                  <a:pt x="1586" y="6212"/>
                  <a:pt x="887" y="7050"/>
                  <a:pt x="1971" y="6829"/>
                </a:cubicBezTo>
                <a:cubicBezTo>
                  <a:pt x="2521" y="6717"/>
                  <a:pt x="3092" y="6909"/>
                  <a:pt x="3654" y="6901"/>
                </a:cubicBezTo>
                <a:cubicBezTo>
                  <a:pt x="4431" y="6889"/>
                  <a:pt x="5210" y="6921"/>
                  <a:pt x="5988" y="6901"/>
                </a:cubicBezTo>
                <a:cubicBezTo>
                  <a:pt x="6558" y="6887"/>
                  <a:pt x="7125" y="6993"/>
                  <a:pt x="7695" y="6950"/>
                </a:cubicBezTo>
                <a:cubicBezTo>
                  <a:pt x="9994" y="6779"/>
                  <a:pt x="2032" y="8771"/>
                  <a:pt x="4833" y="7262"/>
                </a:cubicBezTo>
                <a:cubicBezTo>
                  <a:pt x="5426" y="6943"/>
                  <a:pt x="3471" y="7364"/>
                  <a:pt x="2813" y="7166"/>
                </a:cubicBezTo>
                <a:lnTo>
                  <a:pt x="2163" y="7118"/>
                </a:lnTo>
                <a:lnTo>
                  <a:pt x="1730" y="7070"/>
                </a:lnTo>
                <a:lnTo>
                  <a:pt x="1490" y="6950"/>
                </a:lnTo>
              </a:path>
            </a:pathLst>
          </a:custGeom>
          <a:ln>
            <a:solidFill>
              <a:srgbClr val="000000"/>
            </a:solidFill>
          </a:ln>
        </p:spPr>
      </p:sp>
      <p:sp>
        <p:nvSpPr>
          <p:cNvPr id="254" name="Freeform 5"/>
          <p:cNvSpPr/>
          <p:nvPr/>
        </p:nvSpPr>
        <p:spPr>
          <a:xfrm>
            <a:off x="612360" y="3013200"/>
            <a:ext cx="1208520" cy="1616040"/>
          </a:xfrm>
          <a:custGeom>
            <a:avLst/>
            <a:gdLst/>
            <a:ahLst/>
            <a:rect l="0" t="0" r="r" b="b"/>
            <a:pathLst>
              <a:path w="3357" h="4489">
                <a:moveTo>
                  <a:pt x="1329" y="0"/>
                </a:moveTo>
                <a:cubicBezTo>
                  <a:pt x="349" y="258"/>
                  <a:pt x="0" y="1954"/>
                  <a:pt x="1090" y="2406"/>
                </a:cubicBezTo>
                <a:cubicBezTo>
                  <a:pt x="1700" y="2659"/>
                  <a:pt x="2513" y="2697"/>
                  <a:pt x="2893" y="3247"/>
                </a:cubicBezTo>
                <a:cubicBezTo>
                  <a:pt x="3356" y="3916"/>
                  <a:pt x="1674" y="4158"/>
                  <a:pt x="1089" y="4137"/>
                </a:cubicBezTo>
                <a:cubicBezTo>
                  <a:pt x="745" y="4124"/>
                  <a:pt x="60" y="4488"/>
                  <a:pt x="54" y="3873"/>
                </a:cubicBezTo>
              </a:path>
            </a:pathLst>
          </a:custGeom>
          <a:ln>
            <a:solidFill>
              <a:srgbClr val="000000"/>
            </a:solidFill>
          </a:ln>
        </p:spPr>
      </p:sp>
      <p:sp>
        <p:nvSpPr>
          <p:cNvPr id="255" name="Freeform 6"/>
          <p:cNvSpPr/>
          <p:nvPr/>
        </p:nvSpPr>
        <p:spPr>
          <a:xfrm>
            <a:off x="5227560" y="3119400"/>
            <a:ext cx="2383920" cy="1612440"/>
          </a:xfrm>
          <a:custGeom>
            <a:avLst/>
            <a:gdLst/>
            <a:ahLst/>
            <a:rect l="0" t="0" r="r" b="b"/>
            <a:pathLst>
              <a:path w="6622" h="4479">
                <a:moveTo>
                  <a:pt x="1738" y="1750"/>
                </a:moveTo>
                <a:cubicBezTo>
                  <a:pt x="1191" y="2287"/>
                  <a:pt x="2438" y="2495"/>
                  <a:pt x="1835" y="2904"/>
                </a:cubicBezTo>
                <a:cubicBezTo>
                  <a:pt x="1731" y="2975"/>
                  <a:pt x="0" y="2955"/>
                  <a:pt x="945" y="2494"/>
                </a:cubicBezTo>
                <a:cubicBezTo>
                  <a:pt x="1343" y="2301"/>
                  <a:pt x="1485" y="3023"/>
                  <a:pt x="1979" y="3000"/>
                </a:cubicBezTo>
                <a:cubicBezTo>
                  <a:pt x="2513" y="2977"/>
                  <a:pt x="2023" y="2087"/>
                  <a:pt x="2292" y="2135"/>
                </a:cubicBezTo>
                <a:cubicBezTo>
                  <a:pt x="2694" y="2207"/>
                  <a:pt x="2395" y="2900"/>
                  <a:pt x="2628" y="3193"/>
                </a:cubicBezTo>
                <a:cubicBezTo>
                  <a:pt x="3032" y="3699"/>
                  <a:pt x="2948" y="2542"/>
                  <a:pt x="3109" y="2376"/>
                </a:cubicBezTo>
                <a:cubicBezTo>
                  <a:pt x="3630" y="1834"/>
                  <a:pt x="3826" y="2781"/>
                  <a:pt x="3759" y="3145"/>
                </a:cubicBezTo>
                <a:cubicBezTo>
                  <a:pt x="3578" y="4140"/>
                  <a:pt x="5439" y="3325"/>
                  <a:pt x="5443" y="3313"/>
                </a:cubicBezTo>
                <a:cubicBezTo>
                  <a:pt x="5623" y="2715"/>
                  <a:pt x="5080" y="1928"/>
                  <a:pt x="4505" y="2014"/>
                </a:cubicBezTo>
                <a:cubicBezTo>
                  <a:pt x="4083" y="2078"/>
                  <a:pt x="4143" y="4441"/>
                  <a:pt x="4456" y="3626"/>
                </a:cubicBezTo>
                <a:cubicBezTo>
                  <a:pt x="5447" y="1046"/>
                  <a:pt x="5619" y="4478"/>
                  <a:pt x="5298" y="2784"/>
                </a:cubicBezTo>
                <a:cubicBezTo>
                  <a:pt x="4771" y="0"/>
                  <a:pt x="5423" y="3817"/>
                  <a:pt x="6140" y="3939"/>
                </a:cubicBezTo>
                <a:lnTo>
                  <a:pt x="6357" y="3145"/>
                </a:lnTo>
                <a:lnTo>
                  <a:pt x="6621" y="1822"/>
                </a:lnTo>
              </a:path>
            </a:pathLst>
          </a:custGeom>
          <a:ln>
            <a:solidFill>
              <a:srgbClr val="000000"/>
            </a:solidFill>
          </a:ln>
        </p:spPr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Shape 1"/>
          <p:cNvSpPr txBox="1"/>
          <p:nvPr/>
        </p:nvSpPr>
        <p:spPr>
          <a:xfrm>
            <a:off x="914400" y="804240"/>
            <a:ext cx="7238520" cy="4305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204a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PUT Metotları: MongoDB’de Veri Güncelleme</a:t>
            </a:r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7" name="İçerik Yer Tutucusu 3" descr=""/>
          <p:cNvPicPr/>
          <p:nvPr/>
        </p:nvPicPr>
        <p:blipFill>
          <a:blip r:embed="rId1"/>
          <a:stretch/>
        </p:blipFill>
        <p:spPr>
          <a:xfrm>
            <a:off x="1046160" y="1413720"/>
            <a:ext cx="5646960" cy="4784400"/>
          </a:xfrm>
          <a:prstGeom prst="rect">
            <a:avLst/>
          </a:prstGeom>
          <a:ln>
            <a:noFill/>
          </a:ln>
        </p:spPr>
      </p:pic>
      <p:sp>
        <p:nvSpPr>
          <p:cNvPr id="258" name="CustomShape 2"/>
          <p:cNvSpPr/>
          <p:nvPr/>
        </p:nvSpPr>
        <p:spPr>
          <a:xfrm>
            <a:off x="376560" y="625320"/>
            <a:ext cx="537480" cy="537480"/>
          </a:xfrm>
          <a:prstGeom prst="rect">
            <a:avLst/>
          </a:prstGeom>
          <a:solidFill>
            <a:srgbClr val="ff684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4200" rIns="34200" tIns="34200" bIns="342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05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CustomShape 3"/>
          <p:cNvSpPr/>
          <p:nvPr/>
        </p:nvSpPr>
        <p:spPr>
          <a:xfrm>
            <a:off x="2306880" y="6198480"/>
            <a:ext cx="349272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Yorum güncelleme metodu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extShape 1"/>
          <p:cNvSpPr txBox="1"/>
          <p:nvPr/>
        </p:nvSpPr>
        <p:spPr>
          <a:xfrm>
            <a:off x="914400" y="804240"/>
            <a:ext cx="7238520" cy="4305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204a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PUT Metotları: MongoDB’de Veri Güncelleme</a:t>
            </a:r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1" name="İçerik Yer Tutucusu 3" descr=""/>
          <p:cNvPicPr/>
          <p:nvPr/>
        </p:nvPicPr>
        <p:blipFill>
          <a:blip r:embed="rId1"/>
          <a:stretch/>
        </p:blipFill>
        <p:spPr>
          <a:xfrm>
            <a:off x="645480" y="1413720"/>
            <a:ext cx="6570720" cy="4269600"/>
          </a:xfrm>
          <a:prstGeom prst="rect">
            <a:avLst/>
          </a:prstGeom>
          <a:ln>
            <a:noFill/>
          </a:ln>
        </p:spPr>
      </p:pic>
      <p:sp>
        <p:nvSpPr>
          <p:cNvPr id="262" name="CustomShape 2"/>
          <p:cNvSpPr/>
          <p:nvPr/>
        </p:nvSpPr>
        <p:spPr>
          <a:xfrm>
            <a:off x="376560" y="625320"/>
            <a:ext cx="537480" cy="537480"/>
          </a:xfrm>
          <a:prstGeom prst="rect">
            <a:avLst/>
          </a:prstGeom>
          <a:solidFill>
            <a:srgbClr val="ff684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4200" rIns="34200" tIns="34200" bIns="342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05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3"/>
          <p:cNvSpPr/>
          <p:nvPr/>
        </p:nvSpPr>
        <p:spPr>
          <a:xfrm>
            <a:off x="927360" y="5934240"/>
            <a:ext cx="58456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POSTMAN Yorum Güncelleme PUT İsteği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Shape 1"/>
          <p:cNvSpPr txBox="1"/>
          <p:nvPr/>
        </p:nvSpPr>
        <p:spPr>
          <a:xfrm>
            <a:off x="914400" y="773280"/>
            <a:ext cx="7238520" cy="461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204a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DELETE Metodu: MongoDB’den Veri Silme</a:t>
            </a:r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TextShape 2"/>
          <p:cNvSpPr txBox="1"/>
          <p:nvPr/>
        </p:nvSpPr>
        <p:spPr>
          <a:xfrm>
            <a:off x="152280" y="1371600"/>
            <a:ext cx="8838720" cy="5181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DELETE metodu veri tabanından doküman ya da alt dokümanları silmemizi sağlar.</a:t>
            </a:r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MekanBul uygulamamızda 2 adet DELETE isteği vardır.</a:t>
            </a:r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Belirli bir mekanın silinmesi.</a:t>
            </a:r>
            <a:endParaRPr b="0" lang="en-US" sz="24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Belirli bir yorumun silinmesi.</a:t>
            </a:r>
            <a:endParaRPr b="0" lang="en-US" sz="24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Mongoose’un bu işlemi yapabilmemiz için “findByIdAndRemove” metodu vardır.</a:t>
            </a:r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Bu metot silinecek dokümanın id’sini parametre olarak alır.</a:t>
            </a:r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Hata durumunda 404, başarılı silme işlemi sonucunda da 204 durum kodu döndürür.</a:t>
            </a:r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CustomShape 3"/>
          <p:cNvSpPr/>
          <p:nvPr/>
        </p:nvSpPr>
        <p:spPr>
          <a:xfrm>
            <a:off x="300240" y="681480"/>
            <a:ext cx="537480" cy="537480"/>
          </a:xfrm>
          <a:prstGeom prst="rect">
            <a:avLst/>
          </a:prstGeom>
          <a:solidFill>
            <a:srgbClr val="00b0f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4200" rIns="34200" tIns="34200" bIns="342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06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extShape 1"/>
          <p:cNvSpPr txBox="1"/>
          <p:nvPr/>
        </p:nvSpPr>
        <p:spPr>
          <a:xfrm>
            <a:off x="914400" y="773280"/>
            <a:ext cx="7238520" cy="461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204a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DELETE Metodu: MongoDB’den Veri Silme</a:t>
            </a:r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300240" y="681480"/>
            <a:ext cx="537480" cy="537480"/>
          </a:xfrm>
          <a:prstGeom prst="rect">
            <a:avLst/>
          </a:prstGeom>
          <a:solidFill>
            <a:srgbClr val="00b0f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4200" rIns="34200" tIns="34200" bIns="342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06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9" name="İçerik Yer Tutucusu 6" descr=""/>
          <p:cNvPicPr/>
          <p:nvPr/>
        </p:nvPicPr>
        <p:blipFill>
          <a:blip r:embed="rId1"/>
          <a:stretch/>
        </p:blipFill>
        <p:spPr>
          <a:xfrm>
            <a:off x="203040" y="1424160"/>
            <a:ext cx="6894360" cy="4654440"/>
          </a:xfrm>
          <a:prstGeom prst="rect">
            <a:avLst/>
          </a:prstGeom>
          <a:ln>
            <a:noFill/>
          </a:ln>
        </p:spPr>
      </p:pic>
      <p:sp>
        <p:nvSpPr>
          <p:cNvPr id="270" name="CustomShape 3"/>
          <p:cNvSpPr/>
          <p:nvPr/>
        </p:nvSpPr>
        <p:spPr>
          <a:xfrm>
            <a:off x="2271240" y="6078600"/>
            <a:ext cx="275832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Mekan silme metodu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extShape 1"/>
          <p:cNvSpPr txBox="1"/>
          <p:nvPr/>
        </p:nvSpPr>
        <p:spPr>
          <a:xfrm>
            <a:off x="914400" y="773280"/>
            <a:ext cx="7238520" cy="461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204a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DELETE Metodu: MongoDB’den Veri Silme</a:t>
            </a:r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300240" y="681480"/>
            <a:ext cx="537480" cy="537480"/>
          </a:xfrm>
          <a:prstGeom prst="rect">
            <a:avLst/>
          </a:prstGeom>
          <a:solidFill>
            <a:srgbClr val="00b0f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4200" rIns="34200" tIns="34200" bIns="342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06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3" name="İçerik Yer Tutucusu 6" descr=""/>
          <p:cNvPicPr/>
          <p:nvPr/>
        </p:nvPicPr>
        <p:blipFill>
          <a:blip r:embed="rId1"/>
          <a:stretch/>
        </p:blipFill>
        <p:spPr>
          <a:xfrm>
            <a:off x="228600" y="1604160"/>
            <a:ext cx="8229240" cy="3740400"/>
          </a:xfrm>
          <a:prstGeom prst="rect">
            <a:avLst/>
          </a:prstGeom>
          <a:ln>
            <a:noFill/>
          </a:ln>
        </p:spPr>
      </p:pic>
      <p:sp>
        <p:nvSpPr>
          <p:cNvPr id="274" name="CustomShape 3"/>
          <p:cNvSpPr/>
          <p:nvPr/>
        </p:nvSpPr>
        <p:spPr>
          <a:xfrm>
            <a:off x="944640" y="5638680"/>
            <a:ext cx="56142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POSTMAN Mekan Silme DELETE İsteği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866520" y="762120"/>
            <a:ext cx="7238520" cy="461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204a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GET Metotları: MongoDB’den Veri Okuma</a:t>
            </a:r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300240" y="685800"/>
            <a:ext cx="537480" cy="537480"/>
          </a:xfrm>
          <a:prstGeom prst="rect">
            <a:avLst/>
          </a:prstGeom>
          <a:solidFill>
            <a:srgbClr val="ffc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4200" rIns="34200" tIns="34200" bIns="342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03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TextShape 3"/>
          <p:cNvSpPr txBox="1"/>
          <p:nvPr/>
        </p:nvSpPr>
        <p:spPr>
          <a:xfrm>
            <a:off x="152280" y="1295280"/>
            <a:ext cx="8838720" cy="53337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Bir mekanı bulmak için yaptığımız işlemleri alt dokümanları (yorumlar) bulmak için de yapabiliriz.</a:t>
            </a:r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Bunun için:</a:t>
            </a:r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Önce ana dokümanın id’sini bulmamız gerekir.</a:t>
            </a:r>
            <a:endParaRPr b="0" lang="en-US" sz="24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URL’mizde ek olarak yorumid parametresi kullanmalıyız.</a:t>
            </a:r>
            <a:endParaRPr b="0" lang="en-US" sz="24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Tüm dokümanı getirmek yerine mekan adı ve yorumları getirebiliriz. (Hızı artırmış ve bant genişliğini idareli kullanmış oluruz.)</a:t>
            </a:r>
            <a:endParaRPr b="0" lang="en-US" sz="24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Belli bilgileri getirmek için aşağıdaki komutu kullanarak limitleme yapabiliriz.</a:t>
            </a:r>
            <a:endParaRPr b="0" lang="en-US" sz="24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24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.select(’ad yorumlar') //sadece ad ve yorumları getirir</a:t>
            </a:r>
            <a:endParaRPr b="0" lang="en-US" sz="20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yorumid ile eşleşen doküman varsa bulunur.</a:t>
            </a:r>
            <a:endParaRPr b="0" lang="en-US" sz="24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Uygun JSON formatıyla yorum döndürülür.</a:t>
            </a:r>
            <a:endParaRPr b="0" lang="en-US" sz="24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Mongoose alt dokümanlarda id kullanarak veri bulmak için </a:t>
            </a:r>
            <a:r>
              <a:rPr b="1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id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 isimli bir metoda sahiptir.</a:t>
            </a:r>
            <a:endParaRPr b="0" lang="en-US" sz="24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24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mekan.yorumlar.id(req.params.yorumid); </a:t>
            </a:r>
            <a:endParaRPr b="0" lang="en-US" sz="20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Son olarak mekanlar için yaptığımız hata kontrolünü yorumlar içinde yapmalıyız.</a:t>
            </a:r>
            <a:endParaRPr b="0" lang="en-US" sz="24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Shape 1"/>
          <p:cNvSpPr txBox="1"/>
          <p:nvPr/>
        </p:nvSpPr>
        <p:spPr>
          <a:xfrm>
            <a:off x="914400" y="773280"/>
            <a:ext cx="7238520" cy="461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204a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DELETE Metodu: MongoDB’den Veri Silme</a:t>
            </a:r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TextShape 2"/>
          <p:cNvSpPr txBox="1"/>
          <p:nvPr/>
        </p:nvSpPr>
        <p:spPr>
          <a:xfrm>
            <a:off x="152280" y="1371600"/>
            <a:ext cx="8838720" cy="5181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Alt dokümanı (mekana ait yorum) silme işlemi ana dokümanı işleminden çok farklı değildir.</a:t>
            </a:r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Tüm işlemler ana doküman aracılığı ile gerçekleşir.</a:t>
            </a:r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Alt dokümanı silmek için izlenecek adım:</a:t>
            </a:r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Ana doküman bulunur (mekanid).</a:t>
            </a:r>
            <a:endParaRPr b="0" lang="en-US" sz="24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Silinecek alt doküman bulunur (yorumid).</a:t>
            </a:r>
            <a:endParaRPr b="0" lang="en-US" sz="24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Alt doküman silinir.</a:t>
            </a:r>
            <a:endParaRPr b="0" lang="en-US" sz="24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Ana doküman kaydedilir.</a:t>
            </a:r>
            <a:endParaRPr b="0" lang="en-US" sz="24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Başarı ve hata durumları kontrol edilir.</a:t>
            </a:r>
            <a:endParaRPr b="0" lang="en-US" sz="24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Mongoose’un alt dokümanı silmemiz için “remove” metodu vardır.</a:t>
            </a:r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mekan.yorumlar.id(yorumid) diyerek silinecek yorum alınır.</a:t>
            </a:r>
            <a:endParaRPr b="0" lang="en-US" sz="24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mekan.yorumlar.id(yorumid).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remove()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işlemi ile silme gerçekleşir.</a:t>
            </a:r>
            <a:endParaRPr b="0" lang="en-US" sz="24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Bu işlemden sonra değişikliklerin etkili olması için ana dokümanın kaydedilmesi gerekir.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</a:rPr>
              <a:t> </a:t>
            </a:r>
            <a:endParaRPr b="0" lang="en-US" sz="24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CustomShape 3"/>
          <p:cNvSpPr/>
          <p:nvPr/>
        </p:nvSpPr>
        <p:spPr>
          <a:xfrm>
            <a:off x="300240" y="681480"/>
            <a:ext cx="537480" cy="537480"/>
          </a:xfrm>
          <a:prstGeom prst="rect">
            <a:avLst/>
          </a:prstGeom>
          <a:solidFill>
            <a:srgbClr val="00b0f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4200" rIns="34200" tIns="34200" bIns="342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06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TextShape 1"/>
          <p:cNvSpPr txBox="1"/>
          <p:nvPr/>
        </p:nvSpPr>
        <p:spPr>
          <a:xfrm>
            <a:off x="914400" y="773280"/>
            <a:ext cx="7238520" cy="461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204a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DELETE Metodu: MongoDB’den Veri Silme</a:t>
            </a:r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300240" y="681480"/>
            <a:ext cx="537480" cy="537480"/>
          </a:xfrm>
          <a:prstGeom prst="rect">
            <a:avLst/>
          </a:prstGeom>
          <a:solidFill>
            <a:srgbClr val="00b0f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4200" rIns="34200" tIns="34200" bIns="342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06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0" name="İçerik Yer Tutucusu 6" descr=""/>
          <p:cNvPicPr/>
          <p:nvPr/>
        </p:nvPicPr>
        <p:blipFill>
          <a:blip r:embed="rId1"/>
          <a:stretch/>
        </p:blipFill>
        <p:spPr>
          <a:xfrm>
            <a:off x="990720" y="1452240"/>
            <a:ext cx="5832360" cy="4715280"/>
          </a:xfrm>
          <a:prstGeom prst="rect">
            <a:avLst/>
          </a:prstGeom>
          <a:ln>
            <a:noFill/>
          </a:ln>
        </p:spPr>
      </p:pic>
      <p:sp>
        <p:nvSpPr>
          <p:cNvPr id="281" name="CustomShape 3"/>
          <p:cNvSpPr/>
          <p:nvPr/>
        </p:nvSpPr>
        <p:spPr>
          <a:xfrm>
            <a:off x="2526480" y="6172200"/>
            <a:ext cx="276120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Yorum Silme Metodu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Shape 1"/>
          <p:cNvSpPr txBox="1"/>
          <p:nvPr/>
        </p:nvSpPr>
        <p:spPr>
          <a:xfrm>
            <a:off x="914400" y="773280"/>
            <a:ext cx="7238520" cy="461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204a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DELETE Metodu: MongoDB’den Veri Silme</a:t>
            </a:r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300240" y="681480"/>
            <a:ext cx="537480" cy="537480"/>
          </a:xfrm>
          <a:prstGeom prst="rect">
            <a:avLst/>
          </a:prstGeom>
          <a:solidFill>
            <a:srgbClr val="00b0f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4200" rIns="34200" tIns="34200" bIns="342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06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4" name="İçerik Yer Tutucusu 6" descr=""/>
          <p:cNvPicPr/>
          <p:nvPr/>
        </p:nvPicPr>
        <p:blipFill>
          <a:blip r:embed="rId1"/>
          <a:stretch/>
        </p:blipFill>
        <p:spPr>
          <a:xfrm>
            <a:off x="300240" y="1600200"/>
            <a:ext cx="7758720" cy="4038120"/>
          </a:xfrm>
          <a:prstGeom prst="rect">
            <a:avLst/>
          </a:prstGeom>
          <a:ln>
            <a:noFill/>
          </a:ln>
        </p:spPr>
      </p:pic>
      <p:sp>
        <p:nvSpPr>
          <p:cNvPr id="285" name="CustomShape 3"/>
          <p:cNvSpPr/>
          <p:nvPr/>
        </p:nvSpPr>
        <p:spPr>
          <a:xfrm>
            <a:off x="1547640" y="5791320"/>
            <a:ext cx="46706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POSTMAN Yorum Silme DELETE İsteği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866520" y="762120"/>
            <a:ext cx="7238520" cy="461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204a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GET Metotları: MongoDB’den Veri Okuma</a:t>
            </a:r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300240" y="685800"/>
            <a:ext cx="537480" cy="537480"/>
          </a:xfrm>
          <a:prstGeom prst="rect">
            <a:avLst/>
          </a:prstGeom>
          <a:solidFill>
            <a:srgbClr val="ffc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4200" rIns="34200" tIns="34200" bIns="342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03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8" name="İçerik Yer Tutucusu 2" descr=""/>
          <p:cNvPicPr/>
          <p:nvPr/>
        </p:nvPicPr>
        <p:blipFill>
          <a:blip r:embed="rId1"/>
          <a:stretch/>
        </p:blipFill>
        <p:spPr>
          <a:xfrm>
            <a:off x="569160" y="1371600"/>
            <a:ext cx="5688720" cy="5161320"/>
          </a:xfrm>
          <a:prstGeom prst="rect">
            <a:avLst/>
          </a:prstGeom>
          <a:ln>
            <a:noFill/>
          </a:ln>
        </p:spPr>
      </p:pic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866520" y="762120"/>
            <a:ext cx="7238520" cy="461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204a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GET Metotları: MongoDB’den Veri Okuma</a:t>
            </a:r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300240" y="685800"/>
            <a:ext cx="537480" cy="537480"/>
          </a:xfrm>
          <a:prstGeom prst="rect">
            <a:avLst/>
          </a:prstGeom>
          <a:solidFill>
            <a:srgbClr val="ffc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4200" rIns="34200" tIns="34200" bIns="342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03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1" name="İçerik Yer Tutucusu 2" descr=""/>
          <p:cNvPicPr/>
          <p:nvPr/>
        </p:nvPicPr>
        <p:blipFill>
          <a:blip r:embed="rId1"/>
          <a:stretch/>
        </p:blipFill>
        <p:spPr>
          <a:xfrm>
            <a:off x="457200" y="1550160"/>
            <a:ext cx="7086240" cy="4160880"/>
          </a:xfrm>
          <a:prstGeom prst="rect">
            <a:avLst/>
          </a:prstGeom>
          <a:ln>
            <a:noFill/>
          </a:ln>
        </p:spPr>
      </p:pic>
      <p:sp>
        <p:nvSpPr>
          <p:cNvPr id="182" name="CustomShape 3"/>
          <p:cNvSpPr/>
          <p:nvPr/>
        </p:nvSpPr>
        <p:spPr>
          <a:xfrm>
            <a:off x="866520" y="5791320"/>
            <a:ext cx="609552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POSTMAN ile Yorum Getirme GET İşlemi </a:t>
            </a: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(mekanid ve yorumid sizde farklı olabilir)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Shape 1"/>
          <p:cNvSpPr txBox="1"/>
          <p:nvPr/>
        </p:nvSpPr>
        <p:spPr>
          <a:xfrm>
            <a:off x="866520" y="762120"/>
            <a:ext cx="7238520" cy="461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204a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GET Metotları: MongoDB’den Veri Okuma</a:t>
            </a:r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300240" y="685800"/>
            <a:ext cx="537480" cy="537480"/>
          </a:xfrm>
          <a:prstGeom prst="rect">
            <a:avLst/>
          </a:prstGeom>
          <a:solidFill>
            <a:srgbClr val="ffc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4200" rIns="34200" tIns="34200" bIns="342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03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TextShape 3"/>
          <p:cNvSpPr txBox="1"/>
          <p:nvPr/>
        </p:nvSpPr>
        <p:spPr>
          <a:xfrm>
            <a:off x="152280" y="1295280"/>
            <a:ext cx="8838720" cy="53337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Uygulamanın ana sayfasında mekanlar kullanıcının konumuna göre uzaklıklarıyla beraber listeleniyor.</a:t>
            </a:r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MongoDB ve Mongoose yakındaki yerleri bulmamızı sağlayacak özel metotlara sahiptir.</a:t>
            </a:r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Belli bir noktaya olan uzaklığa göre mekanları listelememizi “geoNear” fonksiyonu sağlayacak. Bu metot 3 parametre alır:</a:t>
            </a:r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geoJSON formatında enlem ve boylam bilgisi içeren coğrafi nokta (point)</a:t>
            </a:r>
            <a:endParaRPr b="0" lang="en-US" sz="24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options (seçenekler) nesnesi</a:t>
            </a:r>
            <a:endParaRPr b="0" lang="en-US" sz="24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Geri çağırma metodu (callback function)</a:t>
            </a:r>
            <a:endParaRPr b="0" lang="en-US" sz="24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Örnek: mekan.geoNear(nokta, options, callback);</a:t>
            </a:r>
            <a:endParaRPr b="0" lang="en-US" sz="24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Rota tanımında URL parametresi olarak enlem ve boylam yer almamaktadır. Onun yerine bunu sorgu şeklinde yazmak daha uygundur.</a:t>
            </a:r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api/mekanlar?enlem=33.22&amp;boylam=32.12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gibi</a:t>
            </a:r>
            <a:endParaRPr b="0" lang="en-US" sz="24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req.query.enlem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 ya da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req.query.boylam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 diyerek parametreyi alabiliriz. </a:t>
            </a:r>
            <a:endParaRPr b="0" lang="en-US" sz="24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
</a:t>
            </a:r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866520" y="762120"/>
            <a:ext cx="7238520" cy="461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204a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GET Metotları: MongoDB’den Veri Okuma</a:t>
            </a:r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300240" y="685800"/>
            <a:ext cx="537480" cy="537480"/>
          </a:xfrm>
          <a:prstGeom prst="rect">
            <a:avLst/>
          </a:prstGeom>
          <a:solidFill>
            <a:srgbClr val="ffc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4200" rIns="34200" tIns="34200" bIns="342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03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TextShape 3"/>
          <p:cNvSpPr txBox="1"/>
          <p:nvPr/>
        </p:nvSpPr>
        <p:spPr>
          <a:xfrm>
            <a:off x="152280" y="1295280"/>
            <a:ext cx="8838720" cy="53337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geoNear fonksiyonun gerekli tek bir option (seçenek) parametresi vardır. Bu parametre “spherical” dir. Bu aramanın küresel mi yoksa düz bir düzlem üzerinde mi yapılacağını belirtir.</a:t>
            </a:r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İstenirse sonuçların sayısı </a:t>
            </a:r>
            <a:r>
              <a:rPr b="1" i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num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 seçeneği ile limitlenebilir. </a:t>
            </a:r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Ek olarak maksimum mesafe </a:t>
            </a:r>
            <a:r>
              <a:rPr b="1" i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maxDistance 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parametresi ile sınırlandırılabilir. Dikkat edilmesi gereken nokta ise sonuçların radyan cinsinden olması. Dolayısıyla kilometreye çevrim yapmamız gerekecek.</a:t>
            </a:r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Çevrim işlemlerini tanımlayacağımız radyan2Kilometre, kilometre2Radyan fonksiyonlarıyla yapacağız.</a:t>
            </a:r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5f5f5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866520" y="762120"/>
            <a:ext cx="7238520" cy="461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204a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GET Metotları: MongoDB’den Veri Okuma</a:t>
            </a:r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300240" y="685800"/>
            <a:ext cx="537480" cy="537480"/>
          </a:xfrm>
          <a:prstGeom prst="rect">
            <a:avLst/>
          </a:prstGeom>
          <a:solidFill>
            <a:srgbClr val="ffc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4200" rIns="34200" tIns="34200" bIns="342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03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1" name="İçerik Yer Tutucusu 2" descr=""/>
          <p:cNvPicPr/>
          <p:nvPr/>
        </p:nvPicPr>
        <p:blipFill>
          <a:blip r:embed="rId1"/>
          <a:stretch/>
        </p:blipFill>
        <p:spPr>
          <a:xfrm>
            <a:off x="1447920" y="1364760"/>
            <a:ext cx="5181120" cy="3816720"/>
          </a:xfrm>
          <a:prstGeom prst="rect">
            <a:avLst/>
          </a:prstGeom>
          <a:ln>
            <a:noFill/>
          </a:ln>
        </p:spPr>
      </p:pic>
      <p:sp>
        <p:nvSpPr>
          <p:cNvPr id="192" name="CustomShape 3"/>
          <p:cNvSpPr/>
          <p:nvPr/>
        </p:nvSpPr>
        <p:spPr>
          <a:xfrm>
            <a:off x="1056960" y="5423040"/>
            <a:ext cx="6244560" cy="101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Çevrimler için fonksiyonlar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(mekanlar.js dosyasında tanımlanacak)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866520" y="762120"/>
            <a:ext cx="7238520" cy="461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204a"/>
                </a:solidFill>
                <a:uFill>
                  <a:solidFill>
                    <a:srgbClr val="ffffff"/>
                  </a:solidFill>
                </a:uFill>
                <a:latin typeface="Tahoma"/>
                <a:ea typeface="Tahoma"/>
              </a:rPr>
              <a:t>GET Metotları: MongoDB’den Veri Okuma</a:t>
            </a:r>
            <a:endParaRPr b="0" lang="en-US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300240" y="685800"/>
            <a:ext cx="537480" cy="537480"/>
          </a:xfrm>
          <a:prstGeom prst="rect">
            <a:avLst/>
          </a:prstGeom>
          <a:solidFill>
            <a:srgbClr val="ffc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4200" rIns="34200" tIns="34200" bIns="3420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03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5" name="İçerik Yer Tutucusu 2" descr=""/>
          <p:cNvPicPr/>
          <p:nvPr/>
        </p:nvPicPr>
        <p:blipFill>
          <a:blip r:embed="rId1"/>
          <a:stretch/>
        </p:blipFill>
        <p:spPr>
          <a:xfrm>
            <a:off x="990720" y="1330920"/>
            <a:ext cx="5735880" cy="4933800"/>
          </a:xfrm>
          <a:prstGeom prst="rect">
            <a:avLst/>
          </a:prstGeom>
          <a:ln>
            <a:noFill/>
          </a:ln>
        </p:spPr>
      </p:pic>
      <p:sp>
        <p:nvSpPr>
          <p:cNvPr id="196" name="CustomShape 3"/>
          <p:cNvSpPr/>
          <p:nvPr/>
        </p:nvSpPr>
        <p:spPr>
          <a:xfrm>
            <a:off x="995400" y="6172200"/>
            <a:ext cx="532044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Mekanları listeleme metodu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Designs\Network Blitz.pot</Template>
  <TotalTime>19156</TotalTime>
  <Application>LibreOffice/5.1.6.2$Linux_X86_64 LibreOffice_project/10m0$Build-2</Application>
  <Company>TEES Communications Division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1999-06-28T14:13:43Z</dcterms:created>
  <dc:creator>Amy Yarbrough</dc:creator>
  <dc:description/>
  <dc:language>en-US</dc:language>
  <cp:lastModifiedBy/>
  <cp:lastPrinted>1999-07-13T10:45:18Z</cp:lastPrinted>
  <dcterms:modified xsi:type="dcterms:W3CDTF">2017-11-29T11:12:38Z</dcterms:modified>
  <cp:revision>2767</cp:revision>
  <dc:subject/>
  <dc:title>No Slide Title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15.0040</vt:lpwstr>
  </property>
  <property fmtid="{D5CDD505-2E9C-101B-9397-08002B2CF9AE}" pid="3" name="Company">
    <vt:lpwstr>TEES Communications Division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2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32</vt:i4>
  </property>
  <property fmtid="{D5CDD505-2E9C-101B-9397-08002B2CF9AE}" pid="13" name="_NewReviewCycle">
    <vt:lpwstr/>
  </property>
</Properties>
</file>